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2" r:id="rId4"/>
    <p:sldId id="260" r:id="rId5"/>
    <p:sldId id="259" r:id="rId6"/>
    <p:sldId id="262" r:id="rId7"/>
    <p:sldId id="257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90A1A-3136-4FA1-9168-F79EFBDD9EB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30A50-0AC9-4CA3-B446-8597AABC6674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dirty="0">
              <a:solidFill>
                <a:srgbClr val="002060"/>
              </a:solidFill>
              <a:latin typeface="Arial Narrow" panose="020B0606020202030204" pitchFamily="34" charset="0"/>
            </a:rPr>
            <a:t>1. ДОМОВЛЕННЄВІ УМІННЯ</a:t>
          </a:r>
          <a:endParaRPr lang="ru-RU" sz="24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B8A5CD42-9938-43D8-BF5F-5B8E7A3B33E6}" type="parTrans" cxnId="{918F28CC-19A2-4DAF-91C6-CA20845F0A3D}">
      <dgm:prSet/>
      <dgm:spPr/>
      <dgm:t>
        <a:bodyPr/>
        <a:lstStyle/>
        <a:p>
          <a:endParaRPr lang="ru-RU"/>
        </a:p>
      </dgm:t>
    </dgm:pt>
    <dgm:pt modelId="{17F49617-342F-407A-B91E-8CE562240DBD}" type="sibTrans" cxnId="{918F28CC-19A2-4DAF-91C6-CA20845F0A3D}">
      <dgm:prSet/>
      <dgm:spPr/>
      <dgm:t>
        <a:bodyPr/>
        <a:lstStyle/>
        <a:p>
          <a:endParaRPr lang="ru-RU"/>
        </a:p>
      </dgm:t>
    </dgm:pt>
    <dgm:pt modelId="{5BA8882A-660F-40CC-8C86-A33CD589AD44}">
      <dgm:prSet phldrT="[Текст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візуалізація</a:t>
          </a:r>
        </a:p>
      </dgm:t>
    </dgm:pt>
    <dgm:pt modelId="{9E0300A4-0183-4A75-9A46-6DF775AA927D}" type="parTrans" cxnId="{E7C0E4C4-9724-45DB-A288-06753AA7E11D}">
      <dgm:prSet/>
      <dgm:spPr/>
      <dgm:t>
        <a:bodyPr/>
        <a:lstStyle/>
        <a:p>
          <a:endParaRPr lang="ru-RU"/>
        </a:p>
      </dgm:t>
    </dgm:pt>
    <dgm:pt modelId="{92C25182-FAC8-45CD-80F6-E8B46BD77B7E}" type="sibTrans" cxnId="{E7C0E4C4-9724-45DB-A288-06753AA7E11D}">
      <dgm:prSet/>
      <dgm:spPr/>
      <dgm:t>
        <a:bodyPr/>
        <a:lstStyle/>
        <a:p>
          <a:endParaRPr lang="ru-RU"/>
        </a:p>
      </dgm:t>
    </dgm:pt>
    <dgm:pt modelId="{B1A02343-3290-4EC5-AEF9-1B6242314FC1}">
      <dgm:prSet phldrT="[Текст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розуміння мовлення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CCB8B48F-3401-4A47-9657-30DBFB41F9D6}" type="parTrans" cxnId="{0F7D5725-03E2-40D5-98A1-7B1124CF61AE}">
      <dgm:prSet/>
      <dgm:spPr/>
      <dgm:t>
        <a:bodyPr/>
        <a:lstStyle/>
        <a:p>
          <a:endParaRPr lang="ru-RU"/>
        </a:p>
      </dgm:t>
    </dgm:pt>
    <dgm:pt modelId="{07C7B833-5777-4433-B173-5FC0E241E160}" type="sibTrans" cxnId="{0F7D5725-03E2-40D5-98A1-7B1124CF61AE}">
      <dgm:prSet/>
      <dgm:spPr/>
      <dgm:t>
        <a:bodyPr/>
        <a:lstStyle/>
        <a:p>
          <a:endParaRPr lang="ru-RU"/>
        </a:p>
      </dgm:t>
    </dgm:pt>
    <dgm:pt modelId="{DD28EDA1-DB2A-4A4C-92AF-38EFD803EC90}">
      <dgm:prSet phldrT="[Текст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слуховий </a:t>
          </a:r>
          <a:r>
            <a:rPr lang="uk-UA" sz="2400" b="1" i="1" dirty="0" err="1">
              <a:solidFill>
                <a:srgbClr val="002060"/>
              </a:solidFill>
              <a:latin typeface="Arial Narrow" panose="020B0606020202030204" pitchFamily="34" charset="0"/>
            </a:rPr>
            <a:t>гнозис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1D74CEA-247F-49DE-965D-F113B3E73AC5}" type="parTrans" cxnId="{7CA89F17-F4A6-462C-8361-C51FD05F4312}">
      <dgm:prSet/>
      <dgm:spPr/>
      <dgm:t>
        <a:bodyPr/>
        <a:lstStyle/>
        <a:p>
          <a:endParaRPr lang="ru-RU"/>
        </a:p>
      </dgm:t>
    </dgm:pt>
    <dgm:pt modelId="{DC09AB2F-9086-406A-B232-014AA737DC6A}" type="sibTrans" cxnId="{7CA89F17-F4A6-462C-8361-C51FD05F4312}">
      <dgm:prSet/>
      <dgm:spPr/>
      <dgm:t>
        <a:bodyPr/>
        <a:lstStyle/>
        <a:p>
          <a:endParaRPr lang="ru-RU"/>
        </a:p>
      </dgm:t>
    </dgm:pt>
    <dgm:pt modelId="{ACA87E84-E317-4467-AE50-C63075ACAA83}">
      <dgm:prSet phldrT="[Текст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імітація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00587A50-3913-488F-80F4-E108F2C348C6}" type="parTrans" cxnId="{416AE579-0EB4-4C33-8D69-413A7D6AAB6E}">
      <dgm:prSet/>
      <dgm:spPr/>
      <dgm:t>
        <a:bodyPr/>
        <a:lstStyle/>
        <a:p>
          <a:endParaRPr lang="ru-RU"/>
        </a:p>
      </dgm:t>
    </dgm:pt>
    <dgm:pt modelId="{32AE3F41-69AA-40DD-8564-77F93AEACFB4}" type="sibTrans" cxnId="{416AE579-0EB4-4C33-8D69-413A7D6AAB6E}">
      <dgm:prSet/>
      <dgm:spPr/>
      <dgm:t>
        <a:bodyPr/>
        <a:lstStyle/>
        <a:p>
          <a:endParaRPr lang="ru-RU"/>
        </a:p>
      </dgm:t>
    </dgm:pt>
    <dgm:pt modelId="{7A145914-C574-478A-911C-02460EFE7A44}" type="pres">
      <dgm:prSet presAssocID="{F1D90A1A-3136-4FA1-9168-F79EFBDD9EBA}" presName="cycle" presStyleCnt="0">
        <dgm:presLayoutVars>
          <dgm:dir/>
          <dgm:resizeHandles val="exact"/>
        </dgm:presLayoutVars>
      </dgm:prSet>
      <dgm:spPr/>
    </dgm:pt>
    <dgm:pt modelId="{43341BBE-BA5D-47A8-ACBE-366DA5910FAA}" type="pres">
      <dgm:prSet presAssocID="{F4230A50-0AC9-4CA3-B446-8597AABC6674}" presName="node" presStyleLbl="node1" presStyleIdx="0" presStyleCnt="5" custScaleX="270135">
        <dgm:presLayoutVars>
          <dgm:bulletEnabled val="1"/>
        </dgm:presLayoutVars>
      </dgm:prSet>
      <dgm:spPr/>
    </dgm:pt>
    <dgm:pt modelId="{2CE249A8-B7CA-405D-9DF3-137428ECAA26}" type="pres">
      <dgm:prSet presAssocID="{F4230A50-0AC9-4CA3-B446-8597AABC6674}" presName="spNode" presStyleCnt="0"/>
      <dgm:spPr/>
    </dgm:pt>
    <dgm:pt modelId="{8D37DEA1-2B6D-4026-B914-1E834139D10C}" type="pres">
      <dgm:prSet presAssocID="{17F49617-342F-407A-B91E-8CE562240DBD}" presName="sibTrans" presStyleLbl="sibTrans1D1" presStyleIdx="0" presStyleCnt="5"/>
      <dgm:spPr/>
    </dgm:pt>
    <dgm:pt modelId="{3357215A-EC35-4969-B90A-5AFFABFBFEBE}" type="pres">
      <dgm:prSet presAssocID="{5BA8882A-660F-40CC-8C86-A33CD589AD44}" presName="node" presStyleLbl="node1" presStyleIdx="1" presStyleCnt="5" custScaleX="127774">
        <dgm:presLayoutVars>
          <dgm:bulletEnabled val="1"/>
        </dgm:presLayoutVars>
      </dgm:prSet>
      <dgm:spPr/>
    </dgm:pt>
    <dgm:pt modelId="{25B2A487-B537-46FE-A2A8-F1E08F0517DD}" type="pres">
      <dgm:prSet presAssocID="{5BA8882A-660F-40CC-8C86-A33CD589AD44}" presName="spNode" presStyleCnt="0"/>
      <dgm:spPr/>
    </dgm:pt>
    <dgm:pt modelId="{E257D5B1-2CBD-4728-BB84-5DFBF4711B72}" type="pres">
      <dgm:prSet presAssocID="{92C25182-FAC8-45CD-80F6-E8B46BD77B7E}" presName="sibTrans" presStyleLbl="sibTrans1D1" presStyleIdx="1" presStyleCnt="5"/>
      <dgm:spPr/>
    </dgm:pt>
    <dgm:pt modelId="{FA935FBC-5EFB-44AF-AAFB-75094449068B}" type="pres">
      <dgm:prSet presAssocID="{B1A02343-3290-4EC5-AEF9-1B6242314FC1}" presName="node" presStyleLbl="node1" presStyleIdx="2" presStyleCnt="5" custScaleX="126146">
        <dgm:presLayoutVars>
          <dgm:bulletEnabled val="1"/>
        </dgm:presLayoutVars>
      </dgm:prSet>
      <dgm:spPr/>
    </dgm:pt>
    <dgm:pt modelId="{5717B280-7895-4C36-BAF6-E80E6C869D89}" type="pres">
      <dgm:prSet presAssocID="{B1A02343-3290-4EC5-AEF9-1B6242314FC1}" presName="spNode" presStyleCnt="0"/>
      <dgm:spPr/>
    </dgm:pt>
    <dgm:pt modelId="{9928E44A-E326-42A4-935E-5CD047E56526}" type="pres">
      <dgm:prSet presAssocID="{07C7B833-5777-4433-B173-5FC0E241E160}" presName="sibTrans" presStyleLbl="sibTrans1D1" presStyleIdx="2" presStyleCnt="5"/>
      <dgm:spPr/>
    </dgm:pt>
    <dgm:pt modelId="{C3D52A3F-C0FC-4671-870C-8C2FF47B0218}" type="pres">
      <dgm:prSet presAssocID="{DD28EDA1-DB2A-4A4C-92AF-38EFD803EC90}" presName="node" presStyleLbl="node1" presStyleIdx="3" presStyleCnt="5" custScaleX="123142">
        <dgm:presLayoutVars>
          <dgm:bulletEnabled val="1"/>
        </dgm:presLayoutVars>
      </dgm:prSet>
      <dgm:spPr/>
    </dgm:pt>
    <dgm:pt modelId="{2EB949C8-BA23-4CEC-8FA3-08F3038704FE}" type="pres">
      <dgm:prSet presAssocID="{DD28EDA1-DB2A-4A4C-92AF-38EFD803EC90}" presName="spNode" presStyleCnt="0"/>
      <dgm:spPr/>
    </dgm:pt>
    <dgm:pt modelId="{0CD3AC9F-EC50-48F5-BC5E-118027791176}" type="pres">
      <dgm:prSet presAssocID="{DC09AB2F-9086-406A-B232-014AA737DC6A}" presName="sibTrans" presStyleLbl="sibTrans1D1" presStyleIdx="3" presStyleCnt="5"/>
      <dgm:spPr/>
    </dgm:pt>
    <dgm:pt modelId="{D1D9CF65-027B-4200-8B5F-0B11321597A9}" type="pres">
      <dgm:prSet presAssocID="{ACA87E84-E317-4467-AE50-C63075ACAA83}" presName="node" presStyleLbl="node1" presStyleIdx="4" presStyleCnt="5" custScaleX="125036">
        <dgm:presLayoutVars>
          <dgm:bulletEnabled val="1"/>
        </dgm:presLayoutVars>
      </dgm:prSet>
      <dgm:spPr/>
    </dgm:pt>
    <dgm:pt modelId="{0C760D53-822C-446C-AB35-2D5A68E6D969}" type="pres">
      <dgm:prSet presAssocID="{ACA87E84-E317-4467-AE50-C63075ACAA83}" presName="spNode" presStyleCnt="0"/>
      <dgm:spPr/>
    </dgm:pt>
    <dgm:pt modelId="{A25DE830-6EA0-4B60-9534-E9B0C204B521}" type="pres">
      <dgm:prSet presAssocID="{32AE3F41-69AA-40DD-8564-77F93AEACFB4}" presName="sibTrans" presStyleLbl="sibTrans1D1" presStyleIdx="4" presStyleCnt="5"/>
      <dgm:spPr/>
    </dgm:pt>
  </dgm:ptLst>
  <dgm:cxnLst>
    <dgm:cxn modelId="{7CA89F17-F4A6-462C-8361-C51FD05F4312}" srcId="{F1D90A1A-3136-4FA1-9168-F79EFBDD9EBA}" destId="{DD28EDA1-DB2A-4A4C-92AF-38EFD803EC90}" srcOrd="3" destOrd="0" parTransId="{E1D74CEA-247F-49DE-965D-F113B3E73AC5}" sibTransId="{DC09AB2F-9086-406A-B232-014AA737DC6A}"/>
    <dgm:cxn modelId="{0F7D5725-03E2-40D5-98A1-7B1124CF61AE}" srcId="{F1D90A1A-3136-4FA1-9168-F79EFBDD9EBA}" destId="{B1A02343-3290-4EC5-AEF9-1B6242314FC1}" srcOrd="2" destOrd="0" parTransId="{CCB8B48F-3401-4A47-9657-30DBFB41F9D6}" sibTransId="{07C7B833-5777-4433-B173-5FC0E241E160}"/>
    <dgm:cxn modelId="{9F2AD260-8064-4848-B7FA-BEFAED539FF1}" type="presOf" srcId="{32AE3F41-69AA-40DD-8564-77F93AEACFB4}" destId="{A25DE830-6EA0-4B60-9534-E9B0C204B521}" srcOrd="0" destOrd="0" presId="urn:microsoft.com/office/officeart/2005/8/layout/cycle6"/>
    <dgm:cxn modelId="{06A87268-DA24-4EBB-B4CB-118E011DB960}" type="presOf" srcId="{DD28EDA1-DB2A-4A4C-92AF-38EFD803EC90}" destId="{C3D52A3F-C0FC-4671-870C-8C2FF47B0218}" srcOrd="0" destOrd="0" presId="urn:microsoft.com/office/officeart/2005/8/layout/cycle6"/>
    <dgm:cxn modelId="{B83C1A6C-38A3-4453-A08A-E3E3630055E6}" type="presOf" srcId="{17F49617-342F-407A-B91E-8CE562240DBD}" destId="{8D37DEA1-2B6D-4026-B914-1E834139D10C}" srcOrd="0" destOrd="0" presId="urn:microsoft.com/office/officeart/2005/8/layout/cycle6"/>
    <dgm:cxn modelId="{416AE579-0EB4-4C33-8D69-413A7D6AAB6E}" srcId="{F1D90A1A-3136-4FA1-9168-F79EFBDD9EBA}" destId="{ACA87E84-E317-4467-AE50-C63075ACAA83}" srcOrd="4" destOrd="0" parTransId="{00587A50-3913-488F-80F4-E108F2C348C6}" sibTransId="{32AE3F41-69AA-40DD-8564-77F93AEACFB4}"/>
    <dgm:cxn modelId="{0855F2A7-B22A-4EDF-84AC-EE07DD8D98A2}" type="presOf" srcId="{F1D90A1A-3136-4FA1-9168-F79EFBDD9EBA}" destId="{7A145914-C574-478A-911C-02460EFE7A44}" srcOrd="0" destOrd="0" presId="urn:microsoft.com/office/officeart/2005/8/layout/cycle6"/>
    <dgm:cxn modelId="{91B4FEAC-3115-4892-92A1-90BEDA0C34AC}" type="presOf" srcId="{DC09AB2F-9086-406A-B232-014AA737DC6A}" destId="{0CD3AC9F-EC50-48F5-BC5E-118027791176}" srcOrd="0" destOrd="0" presId="urn:microsoft.com/office/officeart/2005/8/layout/cycle6"/>
    <dgm:cxn modelId="{10300DB3-A372-4DCC-824E-ED1FC72E6F3F}" type="presOf" srcId="{92C25182-FAC8-45CD-80F6-E8B46BD77B7E}" destId="{E257D5B1-2CBD-4728-BB84-5DFBF4711B72}" srcOrd="0" destOrd="0" presId="urn:microsoft.com/office/officeart/2005/8/layout/cycle6"/>
    <dgm:cxn modelId="{B37431B4-DEDF-4FA1-AEBC-72CF74D072A3}" type="presOf" srcId="{5BA8882A-660F-40CC-8C86-A33CD589AD44}" destId="{3357215A-EC35-4969-B90A-5AFFABFBFEBE}" srcOrd="0" destOrd="0" presId="urn:microsoft.com/office/officeart/2005/8/layout/cycle6"/>
    <dgm:cxn modelId="{E7C0E4C4-9724-45DB-A288-06753AA7E11D}" srcId="{F1D90A1A-3136-4FA1-9168-F79EFBDD9EBA}" destId="{5BA8882A-660F-40CC-8C86-A33CD589AD44}" srcOrd="1" destOrd="0" parTransId="{9E0300A4-0183-4A75-9A46-6DF775AA927D}" sibTransId="{92C25182-FAC8-45CD-80F6-E8B46BD77B7E}"/>
    <dgm:cxn modelId="{918F28CC-19A2-4DAF-91C6-CA20845F0A3D}" srcId="{F1D90A1A-3136-4FA1-9168-F79EFBDD9EBA}" destId="{F4230A50-0AC9-4CA3-B446-8597AABC6674}" srcOrd="0" destOrd="0" parTransId="{B8A5CD42-9938-43D8-BF5F-5B8E7A3B33E6}" sibTransId="{17F49617-342F-407A-B91E-8CE562240DBD}"/>
    <dgm:cxn modelId="{059E62CC-87CB-4E58-91E5-97437B12B0A7}" type="presOf" srcId="{B1A02343-3290-4EC5-AEF9-1B6242314FC1}" destId="{FA935FBC-5EFB-44AF-AAFB-75094449068B}" srcOrd="0" destOrd="0" presId="urn:microsoft.com/office/officeart/2005/8/layout/cycle6"/>
    <dgm:cxn modelId="{15689EED-C430-4108-A467-F3F30CB8A1CB}" type="presOf" srcId="{ACA87E84-E317-4467-AE50-C63075ACAA83}" destId="{D1D9CF65-027B-4200-8B5F-0B11321597A9}" srcOrd="0" destOrd="0" presId="urn:microsoft.com/office/officeart/2005/8/layout/cycle6"/>
    <dgm:cxn modelId="{8399B2EE-9D75-4935-85E5-0BD15CEBEE10}" type="presOf" srcId="{F4230A50-0AC9-4CA3-B446-8597AABC6674}" destId="{43341BBE-BA5D-47A8-ACBE-366DA5910FAA}" srcOrd="0" destOrd="0" presId="urn:microsoft.com/office/officeart/2005/8/layout/cycle6"/>
    <dgm:cxn modelId="{1EA3D2F7-169E-46D5-9629-BB6BB08D3D9A}" type="presOf" srcId="{07C7B833-5777-4433-B173-5FC0E241E160}" destId="{9928E44A-E326-42A4-935E-5CD047E56526}" srcOrd="0" destOrd="0" presId="urn:microsoft.com/office/officeart/2005/8/layout/cycle6"/>
    <dgm:cxn modelId="{7EF9FB4C-6057-457D-B211-8FE8EB4D0C19}" type="presParOf" srcId="{7A145914-C574-478A-911C-02460EFE7A44}" destId="{43341BBE-BA5D-47A8-ACBE-366DA5910FAA}" srcOrd="0" destOrd="0" presId="urn:microsoft.com/office/officeart/2005/8/layout/cycle6"/>
    <dgm:cxn modelId="{606D40C1-D7A8-4CAB-8BD4-BDC2F2453BD6}" type="presParOf" srcId="{7A145914-C574-478A-911C-02460EFE7A44}" destId="{2CE249A8-B7CA-405D-9DF3-137428ECAA26}" srcOrd="1" destOrd="0" presId="urn:microsoft.com/office/officeart/2005/8/layout/cycle6"/>
    <dgm:cxn modelId="{65BDB011-DF6D-44E0-9CF2-72AE9E3A9593}" type="presParOf" srcId="{7A145914-C574-478A-911C-02460EFE7A44}" destId="{8D37DEA1-2B6D-4026-B914-1E834139D10C}" srcOrd="2" destOrd="0" presId="urn:microsoft.com/office/officeart/2005/8/layout/cycle6"/>
    <dgm:cxn modelId="{B6FF20A5-D046-4994-8E1D-CC61F43B922B}" type="presParOf" srcId="{7A145914-C574-478A-911C-02460EFE7A44}" destId="{3357215A-EC35-4969-B90A-5AFFABFBFEBE}" srcOrd="3" destOrd="0" presId="urn:microsoft.com/office/officeart/2005/8/layout/cycle6"/>
    <dgm:cxn modelId="{23666498-4F69-4051-BB7E-E07F9D4AA409}" type="presParOf" srcId="{7A145914-C574-478A-911C-02460EFE7A44}" destId="{25B2A487-B537-46FE-A2A8-F1E08F0517DD}" srcOrd="4" destOrd="0" presId="urn:microsoft.com/office/officeart/2005/8/layout/cycle6"/>
    <dgm:cxn modelId="{657D8DBE-BC5B-4D77-9931-4DE558707415}" type="presParOf" srcId="{7A145914-C574-478A-911C-02460EFE7A44}" destId="{E257D5B1-2CBD-4728-BB84-5DFBF4711B72}" srcOrd="5" destOrd="0" presId="urn:microsoft.com/office/officeart/2005/8/layout/cycle6"/>
    <dgm:cxn modelId="{19870D64-BC12-4231-B527-C5BE9B8AC235}" type="presParOf" srcId="{7A145914-C574-478A-911C-02460EFE7A44}" destId="{FA935FBC-5EFB-44AF-AAFB-75094449068B}" srcOrd="6" destOrd="0" presId="urn:microsoft.com/office/officeart/2005/8/layout/cycle6"/>
    <dgm:cxn modelId="{CABEB15E-C180-40E9-978C-93D875154295}" type="presParOf" srcId="{7A145914-C574-478A-911C-02460EFE7A44}" destId="{5717B280-7895-4C36-BAF6-E80E6C869D89}" srcOrd="7" destOrd="0" presId="urn:microsoft.com/office/officeart/2005/8/layout/cycle6"/>
    <dgm:cxn modelId="{C3E81F6E-2FD8-41BA-9E91-DF525132AA38}" type="presParOf" srcId="{7A145914-C574-478A-911C-02460EFE7A44}" destId="{9928E44A-E326-42A4-935E-5CD047E56526}" srcOrd="8" destOrd="0" presId="urn:microsoft.com/office/officeart/2005/8/layout/cycle6"/>
    <dgm:cxn modelId="{D4D008AA-88FC-4799-BF7B-94EBFDB943CF}" type="presParOf" srcId="{7A145914-C574-478A-911C-02460EFE7A44}" destId="{C3D52A3F-C0FC-4671-870C-8C2FF47B0218}" srcOrd="9" destOrd="0" presId="urn:microsoft.com/office/officeart/2005/8/layout/cycle6"/>
    <dgm:cxn modelId="{5BF5A543-0E9A-4757-BD09-6C1126AD2DF7}" type="presParOf" srcId="{7A145914-C574-478A-911C-02460EFE7A44}" destId="{2EB949C8-BA23-4CEC-8FA3-08F3038704FE}" srcOrd="10" destOrd="0" presId="urn:microsoft.com/office/officeart/2005/8/layout/cycle6"/>
    <dgm:cxn modelId="{5CBCC6C7-6866-4BFA-87A5-1D42A09A7E55}" type="presParOf" srcId="{7A145914-C574-478A-911C-02460EFE7A44}" destId="{0CD3AC9F-EC50-48F5-BC5E-118027791176}" srcOrd="11" destOrd="0" presId="urn:microsoft.com/office/officeart/2005/8/layout/cycle6"/>
    <dgm:cxn modelId="{C6A3CBE1-3AD7-4500-A8AF-B7C7948B368B}" type="presParOf" srcId="{7A145914-C574-478A-911C-02460EFE7A44}" destId="{D1D9CF65-027B-4200-8B5F-0B11321597A9}" srcOrd="12" destOrd="0" presId="urn:microsoft.com/office/officeart/2005/8/layout/cycle6"/>
    <dgm:cxn modelId="{77138FB3-C8D5-47D8-9678-8C0F26A3E22B}" type="presParOf" srcId="{7A145914-C574-478A-911C-02460EFE7A44}" destId="{0C760D53-822C-446C-AB35-2D5A68E6D969}" srcOrd="13" destOrd="0" presId="urn:microsoft.com/office/officeart/2005/8/layout/cycle6"/>
    <dgm:cxn modelId="{3CB6C620-90A8-43C4-A133-3F0C17F87FFE}" type="presParOf" srcId="{7A145914-C574-478A-911C-02460EFE7A44}" destId="{A25DE830-6EA0-4B60-9534-E9B0C204B52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2FF301-0A5E-47DD-83A8-228221993F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8428E4-8C96-4CCC-8383-5CD394C01BCF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uk-UA" sz="2400" b="1" dirty="0">
              <a:solidFill>
                <a:srgbClr val="002060"/>
              </a:solidFill>
              <a:latin typeface="Arial Narrow" panose="020B0606020202030204" pitchFamily="34" charset="0"/>
            </a:rPr>
            <a:t>     </a:t>
          </a:r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Дану групу навичок варто обстежувати лише в тих дітей, які володіють мовленням, хоча б на елементарному рівні. Зазвичай навичка називання формується після навички прохання. Ніколи не буде навички називання, якщо у дитини не сформоване розуміння мовлення. Єдиний виняток із правил – називання букв і цифр. 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C69B7768-AE8C-42B3-B0AD-D9974E73B527}" type="parTrans" cxnId="{9C87160D-E5CA-40F5-A928-BF05EB977D3A}">
      <dgm:prSet/>
      <dgm:spPr/>
      <dgm:t>
        <a:bodyPr/>
        <a:lstStyle/>
        <a:p>
          <a:endParaRPr lang="ru-RU"/>
        </a:p>
      </dgm:t>
    </dgm:pt>
    <dgm:pt modelId="{DDB1484E-FBFB-40F3-9B4B-273DD3E7BB30}" type="sibTrans" cxnId="{9C87160D-E5CA-40F5-A928-BF05EB977D3A}">
      <dgm:prSet/>
      <dgm:spPr/>
      <dgm:t>
        <a:bodyPr/>
        <a:lstStyle/>
        <a:p>
          <a:endParaRPr lang="ru-RU"/>
        </a:p>
      </dgm:t>
    </dgm:pt>
    <dgm:pt modelId="{A422D165-30B5-4FA9-A4FA-7AD3255565C7}" type="pres">
      <dgm:prSet presAssocID="{A02FF301-0A5E-47DD-83A8-228221993FA6}" presName="linear" presStyleCnt="0">
        <dgm:presLayoutVars>
          <dgm:animLvl val="lvl"/>
          <dgm:resizeHandles val="exact"/>
        </dgm:presLayoutVars>
      </dgm:prSet>
      <dgm:spPr/>
    </dgm:pt>
    <dgm:pt modelId="{AB488053-4B16-4BA7-9C86-FA8933E84867}" type="pres">
      <dgm:prSet presAssocID="{9A8428E4-8C96-4CCC-8383-5CD394C01BCF}" presName="parentText" presStyleLbl="node1" presStyleIdx="0" presStyleCnt="1" custScaleX="94262" custLinFactNeighborX="0" custLinFactNeighborY="-18191">
        <dgm:presLayoutVars>
          <dgm:chMax val="0"/>
          <dgm:bulletEnabled val="1"/>
        </dgm:presLayoutVars>
      </dgm:prSet>
      <dgm:spPr/>
    </dgm:pt>
  </dgm:ptLst>
  <dgm:cxnLst>
    <dgm:cxn modelId="{9C87160D-E5CA-40F5-A928-BF05EB977D3A}" srcId="{A02FF301-0A5E-47DD-83A8-228221993FA6}" destId="{9A8428E4-8C96-4CCC-8383-5CD394C01BCF}" srcOrd="0" destOrd="0" parTransId="{C69B7768-AE8C-42B3-B0AD-D9974E73B527}" sibTransId="{DDB1484E-FBFB-40F3-9B4B-273DD3E7BB30}"/>
    <dgm:cxn modelId="{2B454B1C-D0CC-45FC-8A1B-57382D80FF5E}" type="presOf" srcId="{A02FF301-0A5E-47DD-83A8-228221993FA6}" destId="{A422D165-30B5-4FA9-A4FA-7AD3255565C7}" srcOrd="0" destOrd="0" presId="urn:microsoft.com/office/officeart/2005/8/layout/vList2"/>
    <dgm:cxn modelId="{943BB7DB-E191-48FF-B77A-5D89FDBD30C9}" type="presOf" srcId="{9A8428E4-8C96-4CCC-8383-5CD394C01BCF}" destId="{AB488053-4B16-4BA7-9C86-FA8933E84867}" srcOrd="0" destOrd="0" presId="urn:microsoft.com/office/officeart/2005/8/layout/vList2"/>
    <dgm:cxn modelId="{1E9DE14C-8DC7-44F3-A3CF-EDB4648D1AE6}" type="presParOf" srcId="{A422D165-30B5-4FA9-A4FA-7AD3255565C7}" destId="{AB488053-4B16-4BA7-9C86-FA8933E848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437148-228F-4C4A-B6E9-125CC872E1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1DB59-CDD7-4B9A-886C-6D18E7432659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uk-UA" sz="2800" b="1" dirty="0">
              <a:solidFill>
                <a:srgbClr val="002060"/>
              </a:solidFill>
              <a:latin typeface="Arial Narrow" panose="020B0606020202030204" pitchFamily="34" charset="0"/>
            </a:rPr>
            <a:t>      </a:t>
          </a:r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Для обстеження даної навички потрібні лише запитання педагога. Якщо ж дитина використовує альтернативне мовлення: жести чи картки ПЕКС-теж можемо перевірити цю навичку.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1DD761D-4CD4-489A-B020-53E123811297}" type="parTrans" cxnId="{63FBD07F-E2A4-4EED-BE13-CC96B9B53766}">
      <dgm:prSet/>
      <dgm:spPr/>
      <dgm:t>
        <a:bodyPr/>
        <a:lstStyle/>
        <a:p>
          <a:endParaRPr lang="ru-RU"/>
        </a:p>
      </dgm:t>
    </dgm:pt>
    <dgm:pt modelId="{3F8468BB-717C-410E-AB8C-168E6D1D17D4}" type="sibTrans" cxnId="{63FBD07F-E2A4-4EED-BE13-CC96B9B53766}">
      <dgm:prSet/>
      <dgm:spPr/>
      <dgm:t>
        <a:bodyPr/>
        <a:lstStyle/>
        <a:p>
          <a:endParaRPr lang="ru-RU"/>
        </a:p>
      </dgm:t>
    </dgm:pt>
    <dgm:pt modelId="{9CB311F7-6A89-4CAC-83DF-73EE5515CEF1}" type="pres">
      <dgm:prSet presAssocID="{02437148-228F-4C4A-B6E9-125CC872E182}" presName="linear" presStyleCnt="0">
        <dgm:presLayoutVars>
          <dgm:animLvl val="lvl"/>
          <dgm:resizeHandles val="exact"/>
        </dgm:presLayoutVars>
      </dgm:prSet>
      <dgm:spPr/>
    </dgm:pt>
    <dgm:pt modelId="{947C43E7-D472-48C0-A32B-BCF993AA5691}" type="pres">
      <dgm:prSet presAssocID="{A4E1DB59-CDD7-4B9A-886C-6D18E743265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CF82A59-259D-4651-A0DD-4A31A79539E2}" type="presOf" srcId="{A4E1DB59-CDD7-4B9A-886C-6D18E7432659}" destId="{947C43E7-D472-48C0-A32B-BCF993AA5691}" srcOrd="0" destOrd="0" presId="urn:microsoft.com/office/officeart/2005/8/layout/vList2"/>
    <dgm:cxn modelId="{63FBD07F-E2A4-4EED-BE13-CC96B9B53766}" srcId="{02437148-228F-4C4A-B6E9-125CC872E182}" destId="{A4E1DB59-CDD7-4B9A-886C-6D18E7432659}" srcOrd="0" destOrd="0" parTransId="{61DD761D-4CD4-489A-B020-53E123811297}" sibTransId="{3F8468BB-717C-410E-AB8C-168E6D1D17D4}"/>
    <dgm:cxn modelId="{FA109DA5-46FA-4D53-B986-719C217A5602}" type="presOf" srcId="{02437148-228F-4C4A-B6E9-125CC872E182}" destId="{9CB311F7-6A89-4CAC-83DF-73EE5515CEF1}" srcOrd="0" destOrd="0" presId="urn:microsoft.com/office/officeart/2005/8/layout/vList2"/>
    <dgm:cxn modelId="{B213E69B-3F13-4DBA-94BD-CE350B42F15B}" type="presParOf" srcId="{9CB311F7-6A89-4CAC-83DF-73EE5515CEF1}" destId="{947C43E7-D472-48C0-A32B-BCF993AA56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56FABF-99D8-429D-88C9-4EAF7A8100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06303-1136-4633-B149-9BC587049C71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ПІДКАЗКА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A1BFF80-ACB2-4A5D-A335-8A07C4B140DF}" type="parTrans" cxnId="{8FF2ABE4-2BBE-47FD-9883-EEC4AC3E1C04}">
      <dgm:prSet/>
      <dgm:spPr/>
      <dgm:t>
        <a:bodyPr/>
        <a:lstStyle/>
        <a:p>
          <a:endParaRPr lang="ru-RU"/>
        </a:p>
      </dgm:t>
    </dgm:pt>
    <dgm:pt modelId="{FB94C0DD-AB76-4C00-89F9-0B3199718E05}" type="sibTrans" cxnId="{8FF2ABE4-2BBE-47FD-9883-EEC4AC3E1C04}">
      <dgm:prSet/>
      <dgm:spPr/>
      <dgm:t>
        <a:bodyPr/>
        <a:lstStyle/>
        <a:p>
          <a:endParaRPr lang="ru-RU"/>
        </a:p>
      </dgm:t>
    </dgm:pt>
    <dgm:pt modelId="{BCE30588-33C5-4B96-A5B4-97AF46094464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uk-UA" sz="2400" b="1" i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/>
            </a:rPr>
            <a:t>це те, без чого дитина не продемонструє нам правильної реакції на інструкцію (в разі, якщо навичка не сформована) 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759F1FA-079F-49FF-92BB-F311F9D1DE2A}" type="parTrans" cxnId="{5363D6CD-B613-4ADF-A63C-8EA9F56C0C20}">
      <dgm:prSet/>
      <dgm:spPr/>
      <dgm:t>
        <a:bodyPr/>
        <a:lstStyle/>
        <a:p>
          <a:endParaRPr lang="ru-RU"/>
        </a:p>
      </dgm:t>
    </dgm:pt>
    <dgm:pt modelId="{EFE590EE-501A-4116-A03F-DF84ABBC1621}" type="sibTrans" cxnId="{5363D6CD-B613-4ADF-A63C-8EA9F56C0C20}">
      <dgm:prSet/>
      <dgm:spPr/>
      <dgm:t>
        <a:bodyPr/>
        <a:lstStyle/>
        <a:p>
          <a:endParaRPr lang="ru-RU"/>
        </a:p>
      </dgm:t>
    </dgm:pt>
    <dgm:pt modelId="{E036B778-05C8-4790-B8E2-708AF1AE97E0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ЗАОХОЧЕННЯ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13473087-80C6-4017-9B2B-571A40E32DCF}" type="parTrans" cxnId="{C1BDC50F-5BC7-4FF4-B19A-1C56B458B56C}">
      <dgm:prSet/>
      <dgm:spPr/>
      <dgm:t>
        <a:bodyPr/>
        <a:lstStyle/>
        <a:p>
          <a:endParaRPr lang="ru-RU"/>
        </a:p>
      </dgm:t>
    </dgm:pt>
    <dgm:pt modelId="{4537B693-5CD0-4382-A05A-315D9F776CF1}" type="sibTrans" cxnId="{C1BDC50F-5BC7-4FF4-B19A-1C56B458B56C}">
      <dgm:prSet/>
      <dgm:spPr/>
      <dgm:t>
        <a:bodyPr/>
        <a:lstStyle/>
        <a:p>
          <a:endParaRPr lang="ru-RU"/>
        </a:p>
      </dgm:t>
    </dgm:pt>
    <dgm:pt modelId="{8A14E041-4747-482A-B28B-78136549689F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uk-UA" sz="2400" b="1" i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/>
              <a:cs typeface="Times New Roman"/>
            </a:rPr>
            <a:t>якщо йдеться про дітей з аутизмом – то без них не обійтися, особливо на початку роботи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0005E61-E7B9-4200-B3A4-A122D9701BB4}" type="parTrans" cxnId="{0E2D5312-3C8A-479F-9136-D96A886D8072}">
      <dgm:prSet/>
      <dgm:spPr/>
      <dgm:t>
        <a:bodyPr/>
        <a:lstStyle/>
        <a:p>
          <a:endParaRPr lang="ru-RU"/>
        </a:p>
      </dgm:t>
    </dgm:pt>
    <dgm:pt modelId="{194F717D-946D-489F-BE81-A8AADA71023C}" type="sibTrans" cxnId="{0E2D5312-3C8A-479F-9136-D96A886D8072}">
      <dgm:prSet/>
      <dgm:spPr/>
      <dgm:t>
        <a:bodyPr/>
        <a:lstStyle/>
        <a:p>
          <a:endParaRPr lang="ru-RU"/>
        </a:p>
      </dgm:t>
    </dgm:pt>
    <dgm:pt modelId="{65A488FC-9B09-41F8-932F-87DDC7A0CE26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КОРЕКЦІЯ ПОМИЛКИ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AB05C19A-302F-4DDF-85E5-CD79633BF026}" type="parTrans" cxnId="{2D8C3239-298C-4C0C-B059-A58765B488A3}">
      <dgm:prSet/>
      <dgm:spPr/>
      <dgm:t>
        <a:bodyPr/>
        <a:lstStyle/>
        <a:p>
          <a:endParaRPr lang="ru-RU"/>
        </a:p>
      </dgm:t>
    </dgm:pt>
    <dgm:pt modelId="{08B2AE20-981F-4A7A-BDE2-822523BBF659}" type="sibTrans" cxnId="{2D8C3239-298C-4C0C-B059-A58765B488A3}">
      <dgm:prSet/>
      <dgm:spPr/>
      <dgm:t>
        <a:bodyPr/>
        <a:lstStyle/>
        <a:p>
          <a:endParaRPr lang="ru-RU"/>
        </a:p>
      </dgm:t>
    </dgm:pt>
    <dgm:pt modelId="{7D6923B6-2EB1-45D0-962A-37637DF266B3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uk-UA" sz="2400" b="1" i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/>
              <a:cs typeface="Times New Roman"/>
            </a:rPr>
            <a:t>після помилки слід дати дитині ту саму інструкцію з підказкою, одразу після цього – ще раз ту саму інструкцію з меншим рівнем підказки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2A3CA86-FF7F-435D-A128-3179B14046E5}" type="parTrans" cxnId="{C25C5A26-4535-4016-8475-E7C6F1DD4090}">
      <dgm:prSet/>
      <dgm:spPr/>
      <dgm:t>
        <a:bodyPr/>
        <a:lstStyle/>
        <a:p>
          <a:endParaRPr lang="ru-RU"/>
        </a:p>
      </dgm:t>
    </dgm:pt>
    <dgm:pt modelId="{5694E60D-A959-4B40-B5F7-8F7E60062710}" type="sibTrans" cxnId="{C25C5A26-4535-4016-8475-E7C6F1DD4090}">
      <dgm:prSet/>
      <dgm:spPr/>
      <dgm:t>
        <a:bodyPr/>
        <a:lstStyle/>
        <a:p>
          <a:endParaRPr lang="ru-RU"/>
        </a:p>
      </dgm:t>
    </dgm:pt>
    <dgm:pt modelId="{A012F01F-36ED-4FB1-85C0-DF509DFA95B2}" type="pres">
      <dgm:prSet presAssocID="{B856FABF-99D8-429D-88C9-4EAF7A81004B}" presName="Name0" presStyleCnt="0">
        <dgm:presLayoutVars>
          <dgm:dir/>
          <dgm:animLvl val="lvl"/>
          <dgm:resizeHandles val="exact"/>
        </dgm:presLayoutVars>
      </dgm:prSet>
      <dgm:spPr/>
    </dgm:pt>
    <dgm:pt modelId="{199CC4E9-F0B4-49FA-A00E-00F242931D18}" type="pres">
      <dgm:prSet presAssocID="{95C06303-1136-4633-B149-9BC587049C71}" presName="linNode" presStyleCnt="0"/>
      <dgm:spPr/>
    </dgm:pt>
    <dgm:pt modelId="{E9EA45E8-15F7-434D-9C49-6D7A5B54D1D1}" type="pres">
      <dgm:prSet presAssocID="{95C06303-1136-4633-B149-9BC587049C71}" presName="parentText" presStyleLbl="node1" presStyleIdx="0" presStyleCnt="3" custScaleX="86924" custScaleY="40780" custLinFactNeighborX="5982" custLinFactNeighborY="1546">
        <dgm:presLayoutVars>
          <dgm:chMax val="1"/>
          <dgm:bulletEnabled val="1"/>
        </dgm:presLayoutVars>
      </dgm:prSet>
      <dgm:spPr/>
    </dgm:pt>
    <dgm:pt modelId="{6BC1CB67-A7FD-4098-B461-85AE53117D22}" type="pres">
      <dgm:prSet presAssocID="{95C06303-1136-4633-B149-9BC587049C71}" presName="descendantText" presStyleLbl="alignAccFollowNode1" presStyleIdx="0" presStyleCnt="3">
        <dgm:presLayoutVars>
          <dgm:bulletEnabled val="1"/>
        </dgm:presLayoutVars>
      </dgm:prSet>
      <dgm:spPr/>
    </dgm:pt>
    <dgm:pt modelId="{0F02C88E-8EFE-4C4A-BD37-775EFC61F3A4}" type="pres">
      <dgm:prSet presAssocID="{FB94C0DD-AB76-4C00-89F9-0B3199718E05}" presName="sp" presStyleCnt="0"/>
      <dgm:spPr/>
    </dgm:pt>
    <dgm:pt modelId="{A87324C4-BF23-4F6C-B712-10F75D19E1A7}" type="pres">
      <dgm:prSet presAssocID="{E036B778-05C8-4790-B8E2-708AF1AE97E0}" presName="linNode" presStyleCnt="0"/>
      <dgm:spPr/>
    </dgm:pt>
    <dgm:pt modelId="{E40D9402-52F8-40B6-94FD-5C27AB849627}" type="pres">
      <dgm:prSet presAssocID="{E036B778-05C8-4790-B8E2-708AF1AE97E0}" presName="parentText" presStyleLbl="node1" presStyleIdx="1" presStyleCnt="3" custScaleX="86924" custScaleY="43587" custLinFactNeighborX="5862" custLinFactNeighborY="1177">
        <dgm:presLayoutVars>
          <dgm:chMax val="1"/>
          <dgm:bulletEnabled val="1"/>
        </dgm:presLayoutVars>
      </dgm:prSet>
      <dgm:spPr/>
    </dgm:pt>
    <dgm:pt modelId="{95866ECF-2AB1-4BB5-9A41-25AA2744A749}" type="pres">
      <dgm:prSet presAssocID="{E036B778-05C8-4790-B8E2-708AF1AE97E0}" presName="descendantText" presStyleLbl="alignAccFollowNode1" presStyleIdx="1" presStyleCnt="3">
        <dgm:presLayoutVars>
          <dgm:bulletEnabled val="1"/>
        </dgm:presLayoutVars>
      </dgm:prSet>
      <dgm:spPr/>
    </dgm:pt>
    <dgm:pt modelId="{761D6035-0FA0-4361-AD8B-2DAFFCDC10E8}" type="pres">
      <dgm:prSet presAssocID="{4537B693-5CD0-4382-A05A-315D9F776CF1}" presName="sp" presStyleCnt="0"/>
      <dgm:spPr/>
    </dgm:pt>
    <dgm:pt modelId="{5354D674-4F00-49A2-90B9-5B9C8507A6FA}" type="pres">
      <dgm:prSet presAssocID="{65A488FC-9B09-41F8-932F-87DDC7A0CE26}" presName="linNode" presStyleCnt="0"/>
      <dgm:spPr/>
    </dgm:pt>
    <dgm:pt modelId="{CE003C23-3380-4D2E-A41D-F01C57859949}" type="pres">
      <dgm:prSet presAssocID="{65A488FC-9B09-41F8-932F-87DDC7A0CE26}" presName="parentText" presStyleLbl="node1" presStyleIdx="2" presStyleCnt="3" custScaleX="86924" custScaleY="40644" custLinFactNeighborX="5982" custLinFactNeighborY="1400">
        <dgm:presLayoutVars>
          <dgm:chMax val="1"/>
          <dgm:bulletEnabled val="1"/>
        </dgm:presLayoutVars>
      </dgm:prSet>
      <dgm:spPr/>
    </dgm:pt>
    <dgm:pt modelId="{47A5D2D4-F6A9-49EF-890B-4C3741DBEA66}" type="pres">
      <dgm:prSet presAssocID="{65A488FC-9B09-41F8-932F-87DDC7A0CE2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8C3C705-BC11-40FD-BA29-A901D28AF8D0}" type="presOf" srcId="{E036B778-05C8-4790-B8E2-708AF1AE97E0}" destId="{E40D9402-52F8-40B6-94FD-5C27AB849627}" srcOrd="0" destOrd="0" presId="urn:microsoft.com/office/officeart/2005/8/layout/vList5"/>
    <dgm:cxn modelId="{C1BDC50F-5BC7-4FF4-B19A-1C56B458B56C}" srcId="{B856FABF-99D8-429D-88C9-4EAF7A81004B}" destId="{E036B778-05C8-4790-B8E2-708AF1AE97E0}" srcOrd="1" destOrd="0" parTransId="{13473087-80C6-4017-9B2B-571A40E32DCF}" sibTransId="{4537B693-5CD0-4382-A05A-315D9F776CF1}"/>
    <dgm:cxn modelId="{0E2D5312-3C8A-479F-9136-D96A886D8072}" srcId="{E036B778-05C8-4790-B8E2-708AF1AE97E0}" destId="{8A14E041-4747-482A-B28B-78136549689F}" srcOrd="0" destOrd="0" parTransId="{F0005E61-E7B9-4200-B3A4-A122D9701BB4}" sibTransId="{194F717D-946D-489F-BE81-A8AADA71023C}"/>
    <dgm:cxn modelId="{C25C5A26-4535-4016-8475-E7C6F1DD4090}" srcId="{65A488FC-9B09-41F8-932F-87DDC7A0CE26}" destId="{7D6923B6-2EB1-45D0-962A-37637DF266B3}" srcOrd="0" destOrd="0" parTransId="{F2A3CA86-FF7F-435D-A128-3179B14046E5}" sibTransId="{5694E60D-A959-4B40-B5F7-8F7E60062710}"/>
    <dgm:cxn modelId="{2D8C3239-298C-4C0C-B059-A58765B488A3}" srcId="{B856FABF-99D8-429D-88C9-4EAF7A81004B}" destId="{65A488FC-9B09-41F8-932F-87DDC7A0CE26}" srcOrd="2" destOrd="0" parTransId="{AB05C19A-302F-4DDF-85E5-CD79633BF026}" sibTransId="{08B2AE20-981F-4A7A-BDE2-822523BBF659}"/>
    <dgm:cxn modelId="{5E778453-9B93-4A03-B643-1ACEC7086077}" type="presOf" srcId="{65A488FC-9B09-41F8-932F-87DDC7A0CE26}" destId="{CE003C23-3380-4D2E-A41D-F01C57859949}" srcOrd="0" destOrd="0" presId="urn:microsoft.com/office/officeart/2005/8/layout/vList5"/>
    <dgm:cxn modelId="{DF1E6E7B-0B41-419A-9100-EBD38AD4BB88}" type="presOf" srcId="{B856FABF-99D8-429D-88C9-4EAF7A81004B}" destId="{A012F01F-36ED-4FB1-85C0-DF509DFA95B2}" srcOrd="0" destOrd="0" presId="urn:microsoft.com/office/officeart/2005/8/layout/vList5"/>
    <dgm:cxn modelId="{3024E98A-EF72-4986-8404-1FF8BDF55656}" type="presOf" srcId="{7D6923B6-2EB1-45D0-962A-37637DF266B3}" destId="{47A5D2D4-F6A9-49EF-890B-4C3741DBEA66}" srcOrd="0" destOrd="0" presId="urn:microsoft.com/office/officeart/2005/8/layout/vList5"/>
    <dgm:cxn modelId="{5363D6CD-B613-4ADF-A63C-8EA9F56C0C20}" srcId="{95C06303-1136-4633-B149-9BC587049C71}" destId="{BCE30588-33C5-4B96-A5B4-97AF46094464}" srcOrd="0" destOrd="0" parTransId="{E759F1FA-079F-49FF-92BB-F311F9D1DE2A}" sibTransId="{EFE590EE-501A-4116-A03F-DF84ABBC1621}"/>
    <dgm:cxn modelId="{FE2F09E0-731F-4D89-A1AE-61D63FA91E2E}" type="presOf" srcId="{8A14E041-4747-482A-B28B-78136549689F}" destId="{95866ECF-2AB1-4BB5-9A41-25AA2744A749}" srcOrd="0" destOrd="0" presId="urn:microsoft.com/office/officeart/2005/8/layout/vList5"/>
    <dgm:cxn modelId="{8FF2ABE4-2BBE-47FD-9883-EEC4AC3E1C04}" srcId="{B856FABF-99D8-429D-88C9-4EAF7A81004B}" destId="{95C06303-1136-4633-B149-9BC587049C71}" srcOrd="0" destOrd="0" parTransId="{DA1BFF80-ACB2-4A5D-A335-8A07C4B140DF}" sibTransId="{FB94C0DD-AB76-4C00-89F9-0B3199718E05}"/>
    <dgm:cxn modelId="{1390D7FA-9CC5-433C-B8A8-0720C3297185}" type="presOf" srcId="{BCE30588-33C5-4B96-A5B4-97AF46094464}" destId="{6BC1CB67-A7FD-4098-B461-85AE53117D22}" srcOrd="0" destOrd="0" presId="urn:microsoft.com/office/officeart/2005/8/layout/vList5"/>
    <dgm:cxn modelId="{110EE5FF-1B72-4E0A-93BC-1752A06CE05F}" type="presOf" srcId="{95C06303-1136-4633-B149-9BC587049C71}" destId="{E9EA45E8-15F7-434D-9C49-6D7A5B54D1D1}" srcOrd="0" destOrd="0" presId="urn:microsoft.com/office/officeart/2005/8/layout/vList5"/>
    <dgm:cxn modelId="{3CE63339-C7CB-4710-ADB5-C788D149AFE1}" type="presParOf" srcId="{A012F01F-36ED-4FB1-85C0-DF509DFA95B2}" destId="{199CC4E9-F0B4-49FA-A00E-00F242931D18}" srcOrd="0" destOrd="0" presId="urn:microsoft.com/office/officeart/2005/8/layout/vList5"/>
    <dgm:cxn modelId="{1D49FD5F-EE0C-4406-A186-571C5231404E}" type="presParOf" srcId="{199CC4E9-F0B4-49FA-A00E-00F242931D18}" destId="{E9EA45E8-15F7-434D-9C49-6D7A5B54D1D1}" srcOrd="0" destOrd="0" presId="urn:microsoft.com/office/officeart/2005/8/layout/vList5"/>
    <dgm:cxn modelId="{6D3484B2-B1CA-4C93-814B-9E4339112D22}" type="presParOf" srcId="{199CC4E9-F0B4-49FA-A00E-00F242931D18}" destId="{6BC1CB67-A7FD-4098-B461-85AE53117D22}" srcOrd="1" destOrd="0" presId="urn:microsoft.com/office/officeart/2005/8/layout/vList5"/>
    <dgm:cxn modelId="{578FE90E-81F3-4323-8643-C549EC757947}" type="presParOf" srcId="{A012F01F-36ED-4FB1-85C0-DF509DFA95B2}" destId="{0F02C88E-8EFE-4C4A-BD37-775EFC61F3A4}" srcOrd="1" destOrd="0" presId="urn:microsoft.com/office/officeart/2005/8/layout/vList5"/>
    <dgm:cxn modelId="{B5F95105-19A2-430D-8A9A-0F803FBE632F}" type="presParOf" srcId="{A012F01F-36ED-4FB1-85C0-DF509DFA95B2}" destId="{A87324C4-BF23-4F6C-B712-10F75D19E1A7}" srcOrd="2" destOrd="0" presId="urn:microsoft.com/office/officeart/2005/8/layout/vList5"/>
    <dgm:cxn modelId="{08DCBDAF-AF8A-4C17-B3C0-75AD795CA295}" type="presParOf" srcId="{A87324C4-BF23-4F6C-B712-10F75D19E1A7}" destId="{E40D9402-52F8-40B6-94FD-5C27AB849627}" srcOrd="0" destOrd="0" presId="urn:microsoft.com/office/officeart/2005/8/layout/vList5"/>
    <dgm:cxn modelId="{CEB68652-EF61-4F19-9406-790CAA74EF64}" type="presParOf" srcId="{A87324C4-BF23-4F6C-B712-10F75D19E1A7}" destId="{95866ECF-2AB1-4BB5-9A41-25AA2744A749}" srcOrd="1" destOrd="0" presId="urn:microsoft.com/office/officeart/2005/8/layout/vList5"/>
    <dgm:cxn modelId="{5EEA9A4B-34F0-49D3-8E0B-AFC494576B7D}" type="presParOf" srcId="{A012F01F-36ED-4FB1-85C0-DF509DFA95B2}" destId="{761D6035-0FA0-4361-AD8B-2DAFFCDC10E8}" srcOrd="3" destOrd="0" presId="urn:microsoft.com/office/officeart/2005/8/layout/vList5"/>
    <dgm:cxn modelId="{C4201282-DA77-4FBE-BD27-81146CF851D4}" type="presParOf" srcId="{A012F01F-36ED-4FB1-85C0-DF509DFA95B2}" destId="{5354D674-4F00-49A2-90B9-5B9C8507A6FA}" srcOrd="4" destOrd="0" presId="urn:microsoft.com/office/officeart/2005/8/layout/vList5"/>
    <dgm:cxn modelId="{E9097707-D8BB-49DC-BFE0-B4919098BBBE}" type="presParOf" srcId="{5354D674-4F00-49A2-90B9-5B9C8507A6FA}" destId="{CE003C23-3380-4D2E-A41D-F01C57859949}" srcOrd="0" destOrd="0" presId="urn:microsoft.com/office/officeart/2005/8/layout/vList5"/>
    <dgm:cxn modelId="{EAD837E1-A0BE-4CD1-8734-2E13BFF553BA}" type="presParOf" srcId="{5354D674-4F00-49A2-90B9-5B9C8507A6FA}" destId="{47A5D2D4-F6A9-49EF-890B-4C3741DBEA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C5CAC-ACB6-40E6-A7B4-6626433651A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8DE706-D8E7-4989-AD8A-8D1136B18742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dirty="0">
              <a:solidFill>
                <a:srgbClr val="002060"/>
              </a:solidFill>
              <a:latin typeface="Arial Narrow" panose="020B0606020202030204" pitchFamily="34" charset="0"/>
            </a:rPr>
            <a:t>2. МОВЛЕННЄВІ НАВИЧКИ</a:t>
          </a:r>
          <a:endParaRPr lang="ru-RU" sz="24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184CC9A-4B7C-4988-B4B9-2030855D8F5C}" type="parTrans" cxnId="{34ECE65B-A89F-40AE-ADE3-4D9060FFE35A}">
      <dgm:prSet/>
      <dgm:spPr/>
      <dgm:t>
        <a:bodyPr/>
        <a:lstStyle/>
        <a:p>
          <a:endParaRPr lang="ru-RU"/>
        </a:p>
      </dgm:t>
    </dgm:pt>
    <dgm:pt modelId="{A2534117-49CE-439E-9663-0899C217EBE9}" type="sibTrans" cxnId="{34ECE65B-A89F-40AE-ADE3-4D9060FFE35A}">
      <dgm:prSet/>
      <dgm:spPr/>
      <dgm:t>
        <a:bodyPr/>
        <a:lstStyle/>
        <a:p>
          <a:endParaRPr lang="ru-RU"/>
        </a:p>
      </dgm:t>
    </dgm:pt>
    <dgm:pt modelId="{D6784A51-ED5D-4F4F-ADDD-3D392C553596}">
      <dgm:prSet phldrT="[Текст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навичка прохання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541750E5-6840-459D-BBA1-EDFF157160BF}" type="parTrans" cxnId="{0580A649-74DD-487F-8636-215C705F085A}">
      <dgm:prSet/>
      <dgm:spPr/>
      <dgm:t>
        <a:bodyPr/>
        <a:lstStyle/>
        <a:p>
          <a:endParaRPr lang="ru-RU"/>
        </a:p>
      </dgm:t>
    </dgm:pt>
    <dgm:pt modelId="{77AD07D0-0748-4BC8-8AB3-D23A1EDFB30D}" type="sibTrans" cxnId="{0580A649-74DD-487F-8636-215C705F085A}">
      <dgm:prSet/>
      <dgm:spPr/>
      <dgm:t>
        <a:bodyPr/>
        <a:lstStyle/>
        <a:p>
          <a:endParaRPr lang="ru-RU"/>
        </a:p>
      </dgm:t>
    </dgm:pt>
    <dgm:pt modelId="{71441875-EF50-46CC-A84D-3181950C7CF9}">
      <dgm:prSet phldrT="[Текст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відповіді на запитання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962939F-5B74-468E-B38C-6AB88F8E52E8}" type="parTrans" cxnId="{3DB17E09-EF44-4D13-AE39-540D6425525A}">
      <dgm:prSet/>
      <dgm:spPr/>
      <dgm:t>
        <a:bodyPr/>
        <a:lstStyle/>
        <a:p>
          <a:endParaRPr lang="ru-RU"/>
        </a:p>
      </dgm:t>
    </dgm:pt>
    <dgm:pt modelId="{715CEB70-1C08-4409-968D-FC07B19CEF8A}" type="sibTrans" cxnId="{3DB17E09-EF44-4D13-AE39-540D6425525A}">
      <dgm:prSet/>
      <dgm:spPr/>
      <dgm:t>
        <a:bodyPr/>
        <a:lstStyle/>
        <a:p>
          <a:endParaRPr lang="ru-RU"/>
        </a:p>
      </dgm:t>
    </dgm:pt>
    <dgm:pt modelId="{092C8114-0E6C-4A6D-8845-437E1F24543A}">
      <dgm:prSet phldrT="[Текст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навичка називання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2653FE53-75CE-429B-94C6-E88E9BDF9DFC}" type="parTrans" cxnId="{D15BE001-D3B6-4BEF-8576-B4D8C3D2B332}">
      <dgm:prSet/>
      <dgm:spPr/>
      <dgm:t>
        <a:bodyPr/>
        <a:lstStyle/>
        <a:p>
          <a:endParaRPr lang="ru-RU"/>
        </a:p>
      </dgm:t>
    </dgm:pt>
    <dgm:pt modelId="{3F8524B5-7144-4B90-81F5-61AB991E81BE}" type="sibTrans" cxnId="{D15BE001-D3B6-4BEF-8576-B4D8C3D2B332}">
      <dgm:prSet/>
      <dgm:spPr/>
      <dgm:t>
        <a:bodyPr/>
        <a:lstStyle/>
        <a:p>
          <a:endParaRPr lang="ru-RU"/>
        </a:p>
      </dgm:t>
    </dgm:pt>
    <dgm:pt modelId="{A96C6E1E-9959-4390-A234-AAAC6BF95FA4}">
      <dgm:prSet phldrT="[Текст]" custT="1"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2400" b="1" i="1" dirty="0" err="1">
              <a:solidFill>
                <a:srgbClr val="002060"/>
              </a:solidFill>
              <a:latin typeface="Arial Narrow" panose="020B0606020202030204" pitchFamily="34" charset="0"/>
            </a:rPr>
            <a:t>ехокорекція</a:t>
          </a:r>
          <a:endParaRPr lang="uk-UA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093FEE7C-B1CF-472C-8876-8BB7F71D8EA7}" type="parTrans" cxnId="{ADA8C450-B51C-483C-8EA1-E1ECB6DCF3EC}">
      <dgm:prSet/>
      <dgm:spPr/>
      <dgm:t>
        <a:bodyPr/>
        <a:lstStyle/>
        <a:p>
          <a:endParaRPr lang="ru-RU"/>
        </a:p>
      </dgm:t>
    </dgm:pt>
    <dgm:pt modelId="{A6A1594E-CF48-45A9-90EA-D94AEF5C27F1}" type="sibTrans" cxnId="{ADA8C450-B51C-483C-8EA1-E1ECB6DCF3EC}">
      <dgm:prSet/>
      <dgm:spPr/>
      <dgm:t>
        <a:bodyPr/>
        <a:lstStyle/>
        <a:p>
          <a:endParaRPr lang="ru-RU"/>
        </a:p>
      </dgm:t>
    </dgm:pt>
    <dgm:pt modelId="{D276697A-A442-404F-992F-BA9BD110B52D}" type="pres">
      <dgm:prSet presAssocID="{BAEC5CAC-ACB6-40E6-A7B4-6626433651A6}" presName="cycle" presStyleCnt="0">
        <dgm:presLayoutVars>
          <dgm:dir/>
          <dgm:resizeHandles val="exact"/>
        </dgm:presLayoutVars>
      </dgm:prSet>
      <dgm:spPr/>
    </dgm:pt>
    <dgm:pt modelId="{D9A06F3E-CC53-43A2-ADD6-5CDE1168FED7}" type="pres">
      <dgm:prSet presAssocID="{428DE706-D8E7-4989-AD8A-8D1136B18742}" presName="node" presStyleLbl="node1" presStyleIdx="0" presStyleCnt="5" custScaleX="194181">
        <dgm:presLayoutVars>
          <dgm:bulletEnabled val="1"/>
        </dgm:presLayoutVars>
      </dgm:prSet>
      <dgm:spPr/>
    </dgm:pt>
    <dgm:pt modelId="{791A9E48-D52A-434A-B0C8-8511F2BCD607}" type="pres">
      <dgm:prSet presAssocID="{428DE706-D8E7-4989-AD8A-8D1136B18742}" presName="spNode" presStyleCnt="0"/>
      <dgm:spPr/>
    </dgm:pt>
    <dgm:pt modelId="{0D763552-CCCF-4521-A292-6CA23EE10633}" type="pres">
      <dgm:prSet presAssocID="{A2534117-49CE-439E-9663-0899C217EBE9}" presName="sibTrans" presStyleLbl="sibTrans1D1" presStyleIdx="0" presStyleCnt="5"/>
      <dgm:spPr/>
    </dgm:pt>
    <dgm:pt modelId="{B95BEB48-4E87-467F-9953-83A8DC99A4B5}" type="pres">
      <dgm:prSet presAssocID="{D6784A51-ED5D-4F4F-ADDD-3D392C553596}" presName="node" presStyleLbl="node1" presStyleIdx="1" presStyleCnt="5" custScaleX="145575" custScaleY="98401">
        <dgm:presLayoutVars>
          <dgm:bulletEnabled val="1"/>
        </dgm:presLayoutVars>
      </dgm:prSet>
      <dgm:spPr/>
    </dgm:pt>
    <dgm:pt modelId="{BFD682B7-D20F-49F7-AD73-D99203094868}" type="pres">
      <dgm:prSet presAssocID="{D6784A51-ED5D-4F4F-ADDD-3D392C553596}" presName="spNode" presStyleCnt="0"/>
      <dgm:spPr/>
    </dgm:pt>
    <dgm:pt modelId="{7563A414-C289-41AD-9250-CE15ECDC642D}" type="pres">
      <dgm:prSet presAssocID="{77AD07D0-0748-4BC8-8AB3-D23A1EDFB30D}" presName="sibTrans" presStyleLbl="sibTrans1D1" presStyleIdx="1" presStyleCnt="5"/>
      <dgm:spPr/>
    </dgm:pt>
    <dgm:pt modelId="{5E82F990-74F7-40AE-A179-183818DB58B9}" type="pres">
      <dgm:prSet presAssocID="{71441875-EF50-46CC-A84D-3181950C7CF9}" presName="node" presStyleLbl="node1" presStyleIdx="2" presStyleCnt="5" custScaleX="131086" custScaleY="105800" custRadScaleRad="102724" custRadScaleInc="-8508">
        <dgm:presLayoutVars>
          <dgm:bulletEnabled val="1"/>
        </dgm:presLayoutVars>
      </dgm:prSet>
      <dgm:spPr/>
    </dgm:pt>
    <dgm:pt modelId="{40CE20C0-42EE-498F-8511-E16B3CE567C0}" type="pres">
      <dgm:prSet presAssocID="{71441875-EF50-46CC-A84D-3181950C7CF9}" presName="spNode" presStyleCnt="0"/>
      <dgm:spPr/>
    </dgm:pt>
    <dgm:pt modelId="{9C87F2BB-3E99-4C47-AB53-C813378E0A68}" type="pres">
      <dgm:prSet presAssocID="{715CEB70-1C08-4409-968D-FC07B19CEF8A}" presName="sibTrans" presStyleLbl="sibTrans1D1" presStyleIdx="2" presStyleCnt="5"/>
      <dgm:spPr/>
    </dgm:pt>
    <dgm:pt modelId="{88DD5060-B912-4D74-B5CA-BD920C3BB31F}" type="pres">
      <dgm:prSet presAssocID="{092C8114-0E6C-4A6D-8845-437E1F24543A}" presName="node" presStyleLbl="node1" presStyleIdx="3" presStyleCnt="5" custScaleX="132338" custScaleY="105800" custRadScaleRad="102197" custRadScaleInc="6927">
        <dgm:presLayoutVars>
          <dgm:bulletEnabled val="1"/>
        </dgm:presLayoutVars>
      </dgm:prSet>
      <dgm:spPr/>
    </dgm:pt>
    <dgm:pt modelId="{6C25C43C-6AEF-4FB3-A426-DCB1CBA14834}" type="pres">
      <dgm:prSet presAssocID="{092C8114-0E6C-4A6D-8845-437E1F24543A}" presName="spNode" presStyleCnt="0"/>
      <dgm:spPr/>
    </dgm:pt>
    <dgm:pt modelId="{1A2C84B2-4E96-4173-9B42-2AAA05F22C01}" type="pres">
      <dgm:prSet presAssocID="{3F8524B5-7144-4B90-81F5-61AB991E81BE}" presName="sibTrans" presStyleLbl="sibTrans1D1" presStyleIdx="3" presStyleCnt="5"/>
      <dgm:spPr/>
    </dgm:pt>
    <dgm:pt modelId="{B74DF639-F3EC-42CA-A3A3-FA0B201B13B1}" type="pres">
      <dgm:prSet presAssocID="{A96C6E1E-9959-4390-A234-AAAC6BF95FA4}" presName="node" presStyleLbl="node1" presStyleIdx="4" presStyleCnt="5" custScaleX="144597">
        <dgm:presLayoutVars>
          <dgm:bulletEnabled val="1"/>
        </dgm:presLayoutVars>
      </dgm:prSet>
      <dgm:spPr/>
    </dgm:pt>
    <dgm:pt modelId="{32C7E2FA-0719-41E9-BB08-1A50A0F152DF}" type="pres">
      <dgm:prSet presAssocID="{A96C6E1E-9959-4390-A234-AAAC6BF95FA4}" presName="spNode" presStyleCnt="0"/>
      <dgm:spPr/>
    </dgm:pt>
    <dgm:pt modelId="{DE6A36CB-250D-48F7-9EC2-29378E94AF8A}" type="pres">
      <dgm:prSet presAssocID="{A6A1594E-CF48-45A9-90EA-D94AEF5C27F1}" presName="sibTrans" presStyleLbl="sibTrans1D1" presStyleIdx="4" presStyleCnt="5"/>
      <dgm:spPr/>
    </dgm:pt>
  </dgm:ptLst>
  <dgm:cxnLst>
    <dgm:cxn modelId="{D15BE001-D3B6-4BEF-8576-B4D8C3D2B332}" srcId="{BAEC5CAC-ACB6-40E6-A7B4-6626433651A6}" destId="{092C8114-0E6C-4A6D-8845-437E1F24543A}" srcOrd="3" destOrd="0" parTransId="{2653FE53-75CE-429B-94C6-E88E9BDF9DFC}" sibTransId="{3F8524B5-7144-4B90-81F5-61AB991E81BE}"/>
    <dgm:cxn modelId="{3DB17E09-EF44-4D13-AE39-540D6425525A}" srcId="{BAEC5CAC-ACB6-40E6-A7B4-6626433651A6}" destId="{71441875-EF50-46CC-A84D-3181950C7CF9}" srcOrd="2" destOrd="0" parTransId="{D962939F-5B74-468E-B38C-6AB88F8E52E8}" sibTransId="{715CEB70-1C08-4409-968D-FC07B19CEF8A}"/>
    <dgm:cxn modelId="{B1675217-8ACA-4566-9838-5D3BF5E17438}" type="presOf" srcId="{3F8524B5-7144-4B90-81F5-61AB991E81BE}" destId="{1A2C84B2-4E96-4173-9B42-2AAA05F22C01}" srcOrd="0" destOrd="0" presId="urn:microsoft.com/office/officeart/2005/8/layout/cycle6"/>
    <dgm:cxn modelId="{A619621E-2121-415B-BFA2-D059614E49E0}" type="presOf" srcId="{428DE706-D8E7-4989-AD8A-8D1136B18742}" destId="{D9A06F3E-CC53-43A2-ADD6-5CDE1168FED7}" srcOrd="0" destOrd="0" presId="urn:microsoft.com/office/officeart/2005/8/layout/cycle6"/>
    <dgm:cxn modelId="{74E9732C-F428-463B-9BCB-5CE18047FE2C}" type="presOf" srcId="{715CEB70-1C08-4409-968D-FC07B19CEF8A}" destId="{9C87F2BB-3E99-4C47-AB53-C813378E0A68}" srcOrd="0" destOrd="0" presId="urn:microsoft.com/office/officeart/2005/8/layout/cycle6"/>
    <dgm:cxn modelId="{63048E33-D4EA-4E87-B394-3248FCC68439}" type="presOf" srcId="{A96C6E1E-9959-4390-A234-AAAC6BF95FA4}" destId="{B74DF639-F3EC-42CA-A3A3-FA0B201B13B1}" srcOrd="0" destOrd="0" presId="urn:microsoft.com/office/officeart/2005/8/layout/cycle6"/>
    <dgm:cxn modelId="{34ECE65B-A89F-40AE-ADE3-4D9060FFE35A}" srcId="{BAEC5CAC-ACB6-40E6-A7B4-6626433651A6}" destId="{428DE706-D8E7-4989-AD8A-8D1136B18742}" srcOrd="0" destOrd="0" parTransId="{6184CC9A-4B7C-4988-B4B9-2030855D8F5C}" sibTransId="{A2534117-49CE-439E-9663-0899C217EBE9}"/>
    <dgm:cxn modelId="{9E800F5C-63EA-4405-AAF9-0396A742960C}" type="presOf" srcId="{D6784A51-ED5D-4F4F-ADDD-3D392C553596}" destId="{B95BEB48-4E87-467F-9953-83A8DC99A4B5}" srcOrd="0" destOrd="0" presId="urn:microsoft.com/office/officeart/2005/8/layout/cycle6"/>
    <dgm:cxn modelId="{21F90D5D-7998-490E-A2AB-E8FA717C05BF}" type="presOf" srcId="{A2534117-49CE-439E-9663-0899C217EBE9}" destId="{0D763552-CCCF-4521-A292-6CA23EE10633}" srcOrd="0" destOrd="0" presId="urn:microsoft.com/office/officeart/2005/8/layout/cycle6"/>
    <dgm:cxn modelId="{0580A649-74DD-487F-8636-215C705F085A}" srcId="{BAEC5CAC-ACB6-40E6-A7B4-6626433651A6}" destId="{D6784A51-ED5D-4F4F-ADDD-3D392C553596}" srcOrd="1" destOrd="0" parTransId="{541750E5-6840-459D-BBA1-EDFF157160BF}" sibTransId="{77AD07D0-0748-4BC8-8AB3-D23A1EDFB30D}"/>
    <dgm:cxn modelId="{ADA8C450-B51C-483C-8EA1-E1ECB6DCF3EC}" srcId="{BAEC5CAC-ACB6-40E6-A7B4-6626433651A6}" destId="{A96C6E1E-9959-4390-A234-AAAC6BF95FA4}" srcOrd="4" destOrd="0" parTransId="{093FEE7C-B1CF-472C-8876-8BB7F71D8EA7}" sibTransId="{A6A1594E-CF48-45A9-90EA-D94AEF5C27F1}"/>
    <dgm:cxn modelId="{B4978B80-C48A-4A58-B6C0-2EB1791549CC}" type="presOf" srcId="{71441875-EF50-46CC-A84D-3181950C7CF9}" destId="{5E82F990-74F7-40AE-A179-183818DB58B9}" srcOrd="0" destOrd="0" presId="urn:microsoft.com/office/officeart/2005/8/layout/cycle6"/>
    <dgm:cxn modelId="{E5E2F7A7-2FFA-4E40-9680-03D46DCE5206}" type="presOf" srcId="{A6A1594E-CF48-45A9-90EA-D94AEF5C27F1}" destId="{DE6A36CB-250D-48F7-9EC2-29378E94AF8A}" srcOrd="0" destOrd="0" presId="urn:microsoft.com/office/officeart/2005/8/layout/cycle6"/>
    <dgm:cxn modelId="{BC85E6C3-6A90-4DBD-A7F3-0DDC79D17211}" type="presOf" srcId="{BAEC5CAC-ACB6-40E6-A7B4-6626433651A6}" destId="{D276697A-A442-404F-992F-BA9BD110B52D}" srcOrd="0" destOrd="0" presId="urn:microsoft.com/office/officeart/2005/8/layout/cycle6"/>
    <dgm:cxn modelId="{133250C5-0833-455F-BF8D-E4490A057C50}" type="presOf" srcId="{092C8114-0E6C-4A6D-8845-437E1F24543A}" destId="{88DD5060-B912-4D74-B5CA-BD920C3BB31F}" srcOrd="0" destOrd="0" presId="urn:microsoft.com/office/officeart/2005/8/layout/cycle6"/>
    <dgm:cxn modelId="{99282AF5-26DC-429D-AF4C-38BC452B84D5}" type="presOf" srcId="{77AD07D0-0748-4BC8-8AB3-D23A1EDFB30D}" destId="{7563A414-C289-41AD-9250-CE15ECDC642D}" srcOrd="0" destOrd="0" presId="urn:microsoft.com/office/officeart/2005/8/layout/cycle6"/>
    <dgm:cxn modelId="{B9527DE9-D4E9-4FC0-85FC-6AD4A4BA93C1}" type="presParOf" srcId="{D276697A-A442-404F-992F-BA9BD110B52D}" destId="{D9A06F3E-CC53-43A2-ADD6-5CDE1168FED7}" srcOrd="0" destOrd="0" presId="urn:microsoft.com/office/officeart/2005/8/layout/cycle6"/>
    <dgm:cxn modelId="{0443F61C-C84C-40A2-A565-C102FA7CE441}" type="presParOf" srcId="{D276697A-A442-404F-992F-BA9BD110B52D}" destId="{791A9E48-D52A-434A-B0C8-8511F2BCD607}" srcOrd="1" destOrd="0" presId="urn:microsoft.com/office/officeart/2005/8/layout/cycle6"/>
    <dgm:cxn modelId="{71BA86FF-E25E-4BCD-95A4-A0ABC5EB7FDC}" type="presParOf" srcId="{D276697A-A442-404F-992F-BA9BD110B52D}" destId="{0D763552-CCCF-4521-A292-6CA23EE10633}" srcOrd="2" destOrd="0" presId="urn:microsoft.com/office/officeart/2005/8/layout/cycle6"/>
    <dgm:cxn modelId="{F84394F7-D8AB-4A4A-8CCA-8FE6F7996986}" type="presParOf" srcId="{D276697A-A442-404F-992F-BA9BD110B52D}" destId="{B95BEB48-4E87-467F-9953-83A8DC99A4B5}" srcOrd="3" destOrd="0" presId="urn:microsoft.com/office/officeart/2005/8/layout/cycle6"/>
    <dgm:cxn modelId="{CF92C73A-C3B4-482C-A849-7B472D3BB8DC}" type="presParOf" srcId="{D276697A-A442-404F-992F-BA9BD110B52D}" destId="{BFD682B7-D20F-49F7-AD73-D99203094868}" srcOrd="4" destOrd="0" presId="urn:microsoft.com/office/officeart/2005/8/layout/cycle6"/>
    <dgm:cxn modelId="{213C1A1F-256C-46EE-A398-1419A2EE806B}" type="presParOf" srcId="{D276697A-A442-404F-992F-BA9BD110B52D}" destId="{7563A414-C289-41AD-9250-CE15ECDC642D}" srcOrd="5" destOrd="0" presId="urn:microsoft.com/office/officeart/2005/8/layout/cycle6"/>
    <dgm:cxn modelId="{5DA3A6EF-06B2-45F8-BB98-3B0A96F8EACB}" type="presParOf" srcId="{D276697A-A442-404F-992F-BA9BD110B52D}" destId="{5E82F990-74F7-40AE-A179-183818DB58B9}" srcOrd="6" destOrd="0" presId="urn:microsoft.com/office/officeart/2005/8/layout/cycle6"/>
    <dgm:cxn modelId="{324CDB6B-14DC-4C42-B728-AF9D2A755AB3}" type="presParOf" srcId="{D276697A-A442-404F-992F-BA9BD110B52D}" destId="{40CE20C0-42EE-498F-8511-E16B3CE567C0}" srcOrd="7" destOrd="0" presId="urn:microsoft.com/office/officeart/2005/8/layout/cycle6"/>
    <dgm:cxn modelId="{64B33215-1F61-4AC2-A465-6B5544586AD3}" type="presParOf" srcId="{D276697A-A442-404F-992F-BA9BD110B52D}" destId="{9C87F2BB-3E99-4C47-AB53-C813378E0A68}" srcOrd="8" destOrd="0" presId="urn:microsoft.com/office/officeart/2005/8/layout/cycle6"/>
    <dgm:cxn modelId="{822E9DE3-6D7E-45A9-857B-085E578E45D0}" type="presParOf" srcId="{D276697A-A442-404F-992F-BA9BD110B52D}" destId="{88DD5060-B912-4D74-B5CA-BD920C3BB31F}" srcOrd="9" destOrd="0" presId="urn:microsoft.com/office/officeart/2005/8/layout/cycle6"/>
    <dgm:cxn modelId="{884617E3-327D-4CF8-B47F-F91273C2D64D}" type="presParOf" srcId="{D276697A-A442-404F-992F-BA9BD110B52D}" destId="{6C25C43C-6AEF-4FB3-A426-DCB1CBA14834}" srcOrd="10" destOrd="0" presId="urn:microsoft.com/office/officeart/2005/8/layout/cycle6"/>
    <dgm:cxn modelId="{69148B0A-542D-4A6E-8168-6D754C3A5B6B}" type="presParOf" srcId="{D276697A-A442-404F-992F-BA9BD110B52D}" destId="{1A2C84B2-4E96-4173-9B42-2AAA05F22C01}" srcOrd="11" destOrd="0" presId="urn:microsoft.com/office/officeart/2005/8/layout/cycle6"/>
    <dgm:cxn modelId="{0EA5C916-1E6D-403E-B78F-45386C7E0B20}" type="presParOf" srcId="{D276697A-A442-404F-992F-BA9BD110B52D}" destId="{B74DF639-F3EC-42CA-A3A3-FA0B201B13B1}" srcOrd="12" destOrd="0" presId="urn:microsoft.com/office/officeart/2005/8/layout/cycle6"/>
    <dgm:cxn modelId="{CCC21217-0572-4701-9B62-D91FC75EA837}" type="presParOf" srcId="{D276697A-A442-404F-992F-BA9BD110B52D}" destId="{32C7E2FA-0719-41E9-BB08-1A50A0F152DF}" srcOrd="13" destOrd="0" presId="urn:microsoft.com/office/officeart/2005/8/layout/cycle6"/>
    <dgm:cxn modelId="{CF67DD72-AEED-41CF-9A8A-91D0DEAF2FCE}" type="presParOf" srcId="{D276697A-A442-404F-992F-BA9BD110B52D}" destId="{DE6A36CB-250D-48F7-9EC2-29378E94AF8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9FDA7-EF1D-49E7-9DD5-2C2E3A32052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D1A5DD-96BA-4CC1-AD98-98E7417FB33F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час обстеження</a:t>
          </a:r>
          <a:endParaRPr lang="ru-RU" sz="20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BAE266B0-FEF2-4737-A7E7-BFEB89E07441}" type="parTrans" cxnId="{A54D3ED4-5096-4704-B4FA-BFA97A922CA8}">
      <dgm:prSet/>
      <dgm:spPr/>
      <dgm:t>
        <a:bodyPr/>
        <a:lstStyle/>
        <a:p>
          <a:endParaRPr lang="ru-RU"/>
        </a:p>
      </dgm:t>
    </dgm:pt>
    <dgm:pt modelId="{CA839D37-E802-454A-91DA-EF198B2BA484}" type="sibTrans" cxnId="{A54D3ED4-5096-4704-B4FA-BFA97A922CA8}">
      <dgm:prSet/>
      <dgm:spPr/>
      <dgm:t>
        <a:bodyPr/>
        <a:lstStyle/>
        <a:p>
          <a:endParaRPr lang="ru-RU"/>
        </a:p>
      </dgm:t>
    </dgm:pt>
    <dgm:pt modelId="{91106303-86C3-4000-9194-1C1957A96AC3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створення відповідних умов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8866D16E-3B94-4F52-A606-5F1308DFC466}" type="parTrans" cxnId="{236AF4DA-052C-4DBF-86EF-C28317BADF77}">
      <dgm:prSet/>
      <dgm:spPr/>
      <dgm:t>
        <a:bodyPr/>
        <a:lstStyle/>
        <a:p>
          <a:endParaRPr lang="ru-RU"/>
        </a:p>
      </dgm:t>
    </dgm:pt>
    <dgm:pt modelId="{CF7B7C3C-8DC9-4D43-BEE2-6105CA51DA3F}" type="sibTrans" cxnId="{236AF4DA-052C-4DBF-86EF-C28317BADF77}">
      <dgm:prSet/>
      <dgm:spPr/>
      <dgm:t>
        <a:bodyPr/>
        <a:lstStyle/>
        <a:p>
          <a:endParaRPr lang="ru-RU"/>
        </a:p>
      </dgm:t>
    </dgm:pt>
    <dgm:pt modelId="{ABC5D63B-7915-4CF6-8BCC-874803D59D3E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встановлення емоційного контакту</a:t>
          </a:r>
        </a:p>
      </dgm:t>
    </dgm:pt>
    <dgm:pt modelId="{A9550C8E-2770-4C6E-82D4-F08E019EAE76}" type="parTrans" cxnId="{909DD572-35D3-416A-8E6E-A5EB75BCBE5E}">
      <dgm:prSet/>
      <dgm:spPr/>
      <dgm:t>
        <a:bodyPr/>
        <a:lstStyle/>
        <a:p>
          <a:endParaRPr lang="ru-RU"/>
        </a:p>
      </dgm:t>
    </dgm:pt>
    <dgm:pt modelId="{5DEA4371-609F-442E-8806-40FEE77C3B9E}" type="sibTrans" cxnId="{909DD572-35D3-416A-8E6E-A5EB75BCBE5E}">
      <dgm:prSet/>
      <dgm:spPr/>
      <dgm:t>
        <a:bodyPr/>
        <a:lstStyle/>
        <a:p>
          <a:endParaRPr lang="ru-RU"/>
        </a:p>
      </dgm:t>
    </dgm:pt>
    <dgm:pt modelId="{F3850D9E-EF82-464F-867B-3B02E17BA60D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позиція педагога</a:t>
          </a:r>
        </a:p>
      </dgm:t>
    </dgm:pt>
    <dgm:pt modelId="{D34F9D3C-2AD4-4746-8777-83D949C6121C}" type="parTrans" cxnId="{11CC6797-0444-4BAA-91F5-51A7C6E13634}">
      <dgm:prSet/>
      <dgm:spPr/>
      <dgm:t>
        <a:bodyPr/>
        <a:lstStyle/>
        <a:p>
          <a:endParaRPr lang="ru-RU"/>
        </a:p>
      </dgm:t>
    </dgm:pt>
    <dgm:pt modelId="{73403426-AF96-4192-8E5C-6FD061960AD5}" type="sibTrans" cxnId="{11CC6797-0444-4BAA-91F5-51A7C6E13634}">
      <dgm:prSet/>
      <dgm:spPr/>
      <dgm:t>
        <a:bodyPr/>
        <a:lstStyle/>
        <a:p>
          <a:endParaRPr lang="ru-RU"/>
        </a:p>
      </dgm:t>
    </dgm:pt>
    <dgm:pt modelId="{983D7D14-F31C-47A4-9547-C16D6889D57C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привернення уваги перед інструкцією</a:t>
          </a:r>
        </a:p>
      </dgm:t>
    </dgm:pt>
    <dgm:pt modelId="{A314ADE1-3A89-42A5-AF25-12940D364469}" type="parTrans" cxnId="{51ADA9BF-70C2-4024-8C77-2D7BEB08F39F}">
      <dgm:prSet/>
      <dgm:spPr/>
      <dgm:t>
        <a:bodyPr/>
        <a:lstStyle/>
        <a:p>
          <a:endParaRPr lang="ru-RU"/>
        </a:p>
      </dgm:t>
    </dgm:pt>
    <dgm:pt modelId="{F7E41653-141C-47B5-B12D-E025302C0AF5}" type="sibTrans" cxnId="{51ADA9BF-70C2-4024-8C77-2D7BEB08F39F}">
      <dgm:prSet/>
      <dgm:spPr/>
      <dgm:t>
        <a:bodyPr/>
        <a:lstStyle/>
        <a:p>
          <a:endParaRPr lang="ru-RU"/>
        </a:p>
      </dgm:t>
    </dgm:pt>
    <dgm:pt modelId="{ED26BA2B-6004-4082-97A4-FF64D8815136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інструкції лаконічні, прості</a:t>
          </a:r>
        </a:p>
      </dgm:t>
    </dgm:pt>
    <dgm:pt modelId="{170B058B-3394-4A1E-852F-1FCE267DB78A}" type="parTrans" cxnId="{F26B3223-81BA-46F8-AE4E-5056F8537BE9}">
      <dgm:prSet/>
      <dgm:spPr/>
      <dgm:t>
        <a:bodyPr/>
        <a:lstStyle/>
        <a:p>
          <a:endParaRPr lang="ru-RU"/>
        </a:p>
      </dgm:t>
    </dgm:pt>
    <dgm:pt modelId="{BC95B230-E30F-4DF5-B85D-793B4C8873BB}" type="sibTrans" cxnId="{F26B3223-81BA-46F8-AE4E-5056F8537BE9}">
      <dgm:prSet/>
      <dgm:spPr/>
      <dgm:t>
        <a:bodyPr/>
        <a:lstStyle/>
        <a:p>
          <a:endParaRPr lang="ru-RU"/>
        </a:p>
      </dgm:t>
    </dgm:pt>
    <dgm:pt modelId="{85499B25-BBC9-40B3-8142-50521FB6A53C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пауза після інструкції</a:t>
          </a:r>
        </a:p>
      </dgm:t>
    </dgm:pt>
    <dgm:pt modelId="{73383A9A-EECE-450F-881B-B0D55786F19E}" type="parTrans" cxnId="{CF979E31-C181-4D00-B044-87C5364AA86D}">
      <dgm:prSet/>
      <dgm:spPr/>
      <dgm:t>
        <a:bodyPr/>
        <a:lstStyle/>
        <a:p>
          <a:endParaRPr lang="ru-RU"/>
        </a:p>
      </dgm:t>
    </dgm:pt>
    <dgm:pt modelId="{2F8E6203-3090-4B14-95F3-A9640784544A}" type="sibTrans" cxnId="{CF979E31-C181-4D00-B044-87C5364AA86D}">
      <dgm:prSet/>
      <dgm:spPr/>
      <dgm:t>
        <a:bodyPr/>
        <a:lstStyle/>
        <a:p>
          <a:endParaRPr lang="ru-RU"/>
        </a:p>
      </dgm:t>
    </dgm:pt>
    <dgm:pt modelId="{B2AD1447-3E00-463B-8A15-08B5C2D22370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матеріал відповідно віку та особливостей</a:t>
          </a:r>
        </a:p>
      </dgm:t>
    </dgm:pt>
    <dgm:pt modelId="{BC87CC8B-C748-41FC-962E-0B01A66E8468}" type="parTrans" cxnId="{503C945A-F097-494A-95B5-0A62222F6BF3}">
      <dgm:prSet/>
      <dgm:spPr/>
      <dgm:t>
        <a:bodyPr/>
        <a:lstStyle/>
        <a:p>
          <a:endParaRPr lang="ru-RU"/>
        </a:p>
      </dgm:t>
    </dgm:pt>
    <dgm:pt modelId="{6A852D75-3E6F-425E-BC55-F95ADABC7582}" type="sibTrans" cxnId="{503C945A-F097-494A-95B5-0A62222F6BF3}">
      <dgm:prSet/>
      <dgm:spPr/>
      <dgm:t>
        <a:bodyPr/>
        <a:lstStyle/>
        <a:p>
          <a:endParaRPr lang="ru-RU"/>
        </a:p>
      </dgm:t>
    </dgm:pt>
    <dgm:pt modelId="{0FCE7C07-A63E-4685-823D-A264635A41B4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без прихованих </a:t>
          </a:r>
          <a:r>
            <a:rPr lang="uk-UA" sz="2400" b="1" i="1" dirty="0" err="1">
              <a:solidFill>
                <a:srgbClr val="002060"/>
              </a:solidFill>
              <a:latin typeface="Arial Narrow" panose="020B0606020202030204" pitchFamily="34" charset="0"/>
            </a:rPr>
            <a:t>підказок;заслужені</a:t>
          </a:r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 похвала та заохочення</a:t>
          </a:r>
        </a:p>
      </dgm:t>
    </dgm:pt>
    <dgm:pt modelId="{7A82B2ED-0A8E-4EF8-9C2E-28B0BEBA66C3}" type="parTrans" cxnId="{0A219BCF-7EF7-4995-B469-CD95C1558DAC}">
      <dgm:prSet/>
      <dgm:spPr/>
      <dgm:t>
        <a:bodyPr/>
        <a:lstStyle/>
        <a:p>
          <a:endParaRPr lang="ru-RU"/>
        </a:p>
      </dgm:t>
    </dgm:pt>
    <dgm:pt modelId="{888AD1C7-024B-443C-966E-D9E69FE4AE6B}" type="sibTrans" cxnId="{0A219BCF-7EF7-4995-B469-CD95C1558DAC}">
      <dgm:prSet/>
      <dgm:spPr/>
      <dgm:t>
        <a:bodyPr/>
        <a:lstStyle/>
        <a:p>
          <a:endParaRPr lang="ru-RU"/>
        </a:p>
      </dgm:t>
    </dgm:pt>
    <dgm:pt modelId="{A45A047C-FC0A-4B85-9BD8-1738E9E47F5B}" type="pres">
      <dgm:prSet presAssocID="{C629FDA7-EF1D-49E7-9DD5-2C2E3A320526}" presName="Name0" presStyleCnt="0">
        <dgm:presLayoutVars>
          <dgm:dir/>
          <dgm:resizeHandles/>
        </dgm:presLayoutVars>
      </dgm:prSet>
      <dgm:spPr/>
    </dgm:pt>
    <dgm:pt modelId="{60D31C3D-1471-4D4D-8536-AD879E3AC72B}" type="pres">
      <dgm:prSet presAssocID="{9BD1A5DD-96BA-4CC1-AD98-98E7417FB33F}" presName="compNode" presStyleCnt="0"/>
      <dgm:spPr/>
    </dgm:pt>
    <dgm:pt modelId="{7144E050-44CC-4257-ACE0-6D0275FA60C2}" type="pres">
      <dgm:prSet presAssocID="{9BD1A5DD-96BA-4CC1-AD98-98E7417FB33F}" presName="dummyConnPt" presStyleCnt="0"/>
      <dgm:spPr/>
    </dgm:pt>
    <dgm:pt modelId="{E3536A83-8C67-4DA8-8B04-BC79ADF12B2C}" type="pres">
      <dgm:prSet presAssocID="{9BD1A5DD-96BA-4CC1-AD98-98E7417FB33F}" presName="node" presStyleLbl="node1" presStyleIdx="0" presStyleCnt="9">
        <dgm:presLayoutVars>
          <dgm:bulletEnabled val="1"/>
        </dgm:presLayoutVars>
      </dgm:prSet>
      <dgm:spPr/>
    </dgm:pt>
    <dgm:pt modelId="{CF96E6E8-AE7E-4A1A-8D44-D9A06B4331FB}" type="pres">
      <dgm:prSet presAssocID="{CA839D37-E802-454A-91DA-EF198B2BA484}" presName="sibTrans" presStyleLbl="bgSibTrans2D1" presStyleIdx="0" presStyleCnt="8"/>
      <dgm:spPr/>
    </dgm:pt>
    <dgm:pt modelId="{76AE02C9-511A-4DCA-9CA3-6148172A0F61}" type="pres">
      <dgm:prSet presAssocID="{91106303-86C3-4000-9194-1C1957A96AC3}" presName="compNode" presStyleCnt="0"/>
      <dgm:spPr/>
    </dgm:pt>
    <dgm:pt modelId="{80E01C3D-046A-445B-BD52-53A6F3BCB4FF}" type="pres">
      <dgm:prSet presAssocID="{91106303-86C3-4000-9194-1C1957A96AC3}" presName="dummyConnPt" presStyleCnt="0"/>
      <dgm:spPr/>
    </dgm:pt>
    <dgm:pt modelId="{7A3364AB-4FA0-4C1B-B6E0-0E4EE76813F2}" type="pres">
      <dgm:prSet presAssocID="{91106303-86C3-4000-9194-1C1957A96AC3}" presName="node" presStyleLbl="node1" presStyleIdx="1" presStyleCnt="9">
        <dgm:presLayoutVars>
          <dgm:bulletEnabled val="1"/>
        </dgm:presLayoutVars>
      </dgm:prSet>
      <dgm:spPr/>
    </dgm:pt>
    <dgm:pt modelId="{0AF84A11-4F06-4868-9A0A-3FEDFC1ECF0E}" type="pres">
      <dgm:prSet presAssocID="{CF7B7C3C-8DC9-4D43-BEE2-6105CA51DA3F}" presName="sibTrans" presStyleLbl="bgSibTrans2D1" presStyleIdx="1" presStyleCnt="8"/>
      <dgm:spPr/>
    </dgm:pt>
    <dgm:pt modelId="{683F7294-B490-43B4-ABAD-012A9901BF12}" type="pres">
      <dgm:prSet presAssocID="{ABC5D63B-7915-4CF6-8BCC-874803D59D3E}" presName="compNode" presStyleCnt="0"/>
      <dgm:spPr/>
    </dgm:pt>
    <dgm:pt modelId="{8C6BB413-5BCD-4355-B17D-4387669F523A}" type="pres">
      <dgm:prSet presAssocID="{ABC5D63B-7915-4CF6-8BCC-874803D59D3E}" presName="dummyConnPt" presStyleCnt="0"/>
      <dgm:spPr/>
    </dgm:pt>
    <dgm:pt modelId="{C25B99D4-D8AF-450E-9931-3BB92E5FC1CB}" type="pres">
      <dgm:prSet presAssocID="{ABC5D63B-7915-4CF6-8BCC-874803D59D3E}" presName="node" presStyleLbl="node1" presStyleIdx="2" presStyleCnt="9">
        <dgm:presLayoutVars>
          <dgm:bulletEnabled val="1"/>
        </dgm:presLayoutVars>
      </dgm:prSet>
      <dgm:spPr/>
    </dgm:pt>
    <dgm:pt modelId="{F0746DB9-6B1B-43C9-B601-2E0C5C326DE1}" type="pres">
      <dgm:prSet presAssocID="{5DEA4371-609F-442E-8806-40FEE77C3B9E}" presName="sibTrans" presStyleLbl="bgSibTrans2D1" presStyleIdx="2" presStyleCnt="8"/>
      <dgm:spPr/>
    </dgm:pt>
    <dgm:pt modelId="{4F61FF74-C919-461A-BDC1-CF683DC23037}" type="pres">
      <dgm:prSet presAssocID="{F3850D9E-EF82-464F-867B-3B02E17BA60D}" presName="compNode" presStyleCnt="0"/>
      <dgm:spPr/>
    </dgm:pt>
    <dgm:pt modelId="{E591E4F2-B583-4A14-9B8D-1B4ACE6BE4BD}" type="pres">
      <dgm:prSet presAssocID="{F3850D9E-EF82-464F-867B-3B02E17BA60D}" presName="dummyConnPt" presStyleCnt="0"/>
      <dgm:spPr/>
    </dgm:pt>
    <dgm:pt modelId="{0BC71746-1983-4E50-B670-9AAC5C1A23B4}" type="pres">
      <dgm:prSet presAssocID="{F3850D9E-EF82-464F-867B-3B02E17BA60D}" presName="node" presStyleLbl="node1" presStyleIdx="3" presStyleCnt="9">
        <dgm:presLayoutVars>
          <dgm:bulletEnabled val="1"/>
        </dgm:presLayoutVars>
      </dgm:prSet>
      <dgm:spPr/>
    </dgm:pt>
    <dgm:pt modelId="{77D45D95-E8AC-42E1-80E0-A63FA5FA8CD5}" type="pres">
      <dgm:prSet presAssocID="{73403426-AF96-4192-8E5C-6FD061960AD5}" presName="sibTrans" presStyleLbl="bgSibTrans2D1" presStyleIdx="3" presStyleCnt="8"/>
      <dgm:spPr/>
    </dgm:pt>
    <dgm:pt modelId="{B548858A-84DC-48DE-A593-460354762E93}" type="pres">
      <dgm:prSet presAssocID="{983D7D14-F31C-47A4-9547-C16D6889D57C}" presName="compNode" presStyleCnt="0"/>
      <dgm:spPr/>
    </dgm:pt>
    <dgm:pt modelId="{7A6AD90B-0721-462D-AE97-3D44EEEDD135}" type="pres">
      <dgm:prSet presAssocID="{983D7D14-F31C-47A4-9547-C16D6889D57C}" presName="dummyConnPt" presStyleCnt="0"/>
      <dgm:spPr/>
    </dgm:pt>
    <dgm:pt modelId="{FB4FD85D-CC65-4444-8CDA-DAA017275435}" type="pres">
      <dgm:prSet presAssocID="{983D7D14-F31C-47A4-9547-C16D6889D57C}" presName="node" presStyleLbl="node1" presStyleIdx="4" presStyleCnt="9">
        <dgm:presLayoutVars>
          <dgm:bulletEnabled val="1"/>
        </dgm:presLayoutVars>
      </dgm:prSet>
      <dgm:spPr/>
    </dgm:pt>
    <dgm:pt modelId="{2A3C9CD5-794E-47BE-B88C-CC4A1CB3F913}" type="pres">
      <dgm:prSet presAssocID="{F7E41653-141C-47B5-B12D-E025302C0AF5}" presName="sibTrans" presStyleLbl="bgSibTrans2D1" presStyleIdx="4" presStyleCnt="8"/>
      <dgm:spPr/>
    </dgm:pt>
    <dgm:pt modelId="{82253DBD-6EF9-4513-9E98-C15F714728E8}" type="pres">
      <dgm:prSet presAssocID="{ED26BA2B-6004-4082-97A4-FF64D8815136}" presName="compNode" presStyleCnt="0"/>
      <dgm:spPr/>
    </dgm:pt>
    <dgm:pt modelId="{BAD6010A-3577-4F48-8BD8-F95D23788821}" type="pres">
      <dgm:prSet presAssocID="{ED26BA2B-6004-4082-97A4-FF64D8815136}" presName="dummyConnPt" presStyleCnt="0"/>
      <dgm:spPr/>
    </dgm:pt>
    <dgm:pt modelId="{008112F8-0C61-4FEC-BC4A-08E81C15C331}" type="pres">
      <dgm:prSet presAssocID="{ED26BA2B-6004-4082-97A4-FF64D8815136}" presName="node" presStyleLbl="node1" presStyleIdx="5" presStyleCnt="9">
        <dgm:presLayoutVars>
          <dgm:bulletEnabled val="1"/>
        </dgm:presLayoutVars>
      </dgm:prSet>
      <dgm:spPr/>
    </dgm:pt>
    <dgm:pt modelId="{26FE6B66-961F-4A5F-B3D6-128034754E35}" type="pres">
      <dgm:prSet presAssocID="{BC95B230-E30F-4DF5-B85D-793B4C8873BB}" presName="sibTrans" presStyleLbl="bgSibTrans2D1" presStyleIdx="5" presStyleCnt="8"/>
      <dgm:spPr/>
    </dgm:pt>
    <dgm:pt modelId="{3E410FAD-6D3E-45E6-843B-F4F63D92FAF6}" type="pres">
      <dgm:prSet presAssocID="{85499B25-BBC9-40B3-8142-50521FB6A53C}" presName="compNode" presStyleCnt="0"/>
      <dgm:spPr/>
    </dgm:pt>
    <dgm:pt modelId="{3A8DC57E-CE21-4CE3-A4A3-75D27ABE6D12}" type="pres">
      <dgm:prSet presAssocID="{85499B25-BBC9-40B3-8142-50521FB6A53C}" presName="dummyConnPt" presStyleCnt="0"/>
      <dgm:spPr/>
    </dgm:pt>
    <dgm:pt modelId="{9A1F64E7-AECA-4941-B9AA-15214DBE3672}" type="pres">
      <dgm:prSet presAssocID="{85499B25-BBC9-40B3-8142-50521FB6A53C}" presName="node" presStyleLbl="node1" presStyleIdx="6" presStyleCnt="9">
        <dgm:presLayoutVars>
          <dgm:bulletEnabled val="1"/>
        </dgm:presLayoutVars>
      </dgm:prSet>
      <dgm:spPr/>
    </dgm:pt>
    <dgm:pt modelId="{80CA0B80-6982-43A4-A913-C3A5E81D9A6A}" type="pres">
      <dgm:prSet presAssocID="{2F8E6203-3090-4B14-95F3-A9640784544A}" presName="sibTrans" presStyleLbl="bgSibTrans2D1" presStyleIdx="6" presStyleCnt="8"/>
      <dgm:spPr/>
    </dgm:pt>
    <dgm:pt modelId="{2F810EAF-4262-4CE7-950A-653BCDCF5FD0}" type="pres">
      <dgm:prSet presAssocID="{B2AD1447-3E00-463B-8A15-08B5C2D22370}" presName="compNode" presStyleCnt="0"/>
      <dgm:spPr/>
    </dgm:pt>
    <dgm:pt modelId="{ACB2E735-F6B2-406A-8844-BA9836D62705}" type="pres">
      <dgm:prSet presAssocID="{B2AD1447-3E00-463B-8A15-08B5C2D22370}" presName="dummyConnPt" presStyleCnt="0"/>
      <dgm:spPr/>
    </dgm:pt>
    <dgm:pt modelId="{4DAC0C77-1A8C-4B47-84E5-FC23771F89E3}" type="pres">
      <dgm:prSet presAssocID="{B2AD1447-3E00-463B-8A15-08B5C2D22370}" presName="node" presStyleLbl="node1" presStyleIdx="7" presStyleCnt="9">
        <dgm:presLayoutVars>
          <dgm:bulletEnabled val="1"/>
        </dgm:presLayoutVars>
      </dgm:prSet>
      <dgm:spPr/>
    </dgm:pt>
    <dgm:pt modelId="{ACC3445C-D388-45C7-92FD-0FE2E1B3C802}" type="pres">
      <dgm:prSet presAssocID="{6A852D75-3E6F-425E-BC55-F95ADABC7582}" presName="sibTrans" presStyleLbl="bgSibTrans2D1" presStyleIdx="7" presStyleCnt="8"/>
      <dgm:spPr/>
    </dgm:pt>
    <dgm:pt modelId="{225F09D1-3229-4ACA-B22A-1D20DD2ABB5D}" type="pres">
      <dgm:prSet presAssocID="{0FCE7C07-A63E-4685-823D-A264635A41B4}" presName="compNode" presStyleCnt="0"/>
      <dgm:spPr/>
    </dgm:pt>
    <dgm:pt modelId="{7A4F36D2-0262-4A26-9B1B-15D33A1C3CCB}" type="pres">
      <dgm:prSet presAssocID="{0FCE7C07-A63E-4685-823D-A264635A41B4}" presName="dummyConnPt" presStyleCnt="0"/>
      <dgm:spPr/>
    </dgm:pt>
    <dgm:pt modelId="{080E9D29-E5D0-4FA7-9CDF-7E96AEE06AA6}" type="pres">
      <dgm:prSet presAssocID="{0FCE7C07-A63E-4685-823D-A264635A41B4}" presName="node" presStyleLbl="node1" presStyleIdx="8" presStyleCnt="9">
        <dgm:presLayoutVars>
          <dgm:bulletEnabled val="1"/>
        </dgm:presLayoutVars>
      </dgm:prSet>
      <dgm:spPr/>
    </dgm:pt>
  </dgm:ptLst>
  <dgm:cxnLst>
    <dgm:cxn modelId="{85F5CB06-2492-4519-8356-81A8F96C06B7}" type="presOf" srcId="{0FCE7C07-A63E-4685-823D-A264635A41B4}" destId="{080E9D29-E5D0-4FA7-9CDF-7E96AEE06AA6}" srcOrd="0" destOrd="0" presId="urn:microsoft.com/office/officeart/2005/8/layout/bProcess4"/>
    <dgm:cxn modelId="{83A8B70A-7D1E-4B66-90D2-A59218A0E251}" type="presOf" srcId="{BC95B230-E30F-4DF5-B85D-793B4C8873BB}" destId="{26FE6B66-961F-4A5F-B3D6-128034754E35}" srcOrd="0" destOrd="0" presId="urn:microsoft.com/office/officeart/2005/8/layout/bProcess4"/>
    <dgm:cxn modelId="{F26B3223-81BA-46F8-AE4E-5056F8537BE9}" srcId="{C629FDA7-EF1D-49E7-9DD5-2C2E3A320526}" destId="{ED26BA2B-6004-4082-97A4-FF64D8815136}" srcOrd="5" destOrd="0" parTransId="{170B058B-3394-4A1E-852F-1FCE267DB78A}" sibTransId="{BC95B230-E30F-4DF5-B85D-793B4C8873BB}"/>
    <dgm:cxn modelId="{CF979E31-C181-4D00-B044-87C5364AA86D}" srcId="{C629FDA7-EF1D-49E7-9DD5-2C2E3A320526}" destId="{85499B25-BBC9-40B3-8142-50521FB6A53C}" srcOrd="6" destOrd="0" parTransId="{73383A9A-EECE-450F-881B-B0D55786F19E}" sibTransId="{2F8E6203-3090-4B14-95F3-A9640784544A}"/>
    <dgm:cxn modelId="{B5F82A6B-1E3D-4F8D-9CFE-EC88C860B286}" type="presOf" srcId="{B2AD1447-3E00-463B-8A15-08B5C2D22370}" destId="{4DAC0C77-1A8C-4B47-84E5-FC23771F89E3}" srcOrd="0" destOrd="0" presId="urn:microsoft.com/office/officeart/2005/8/layout/bProcess4"/>
    <dgm:cxn modelId="{909DD572-35D3-416A-8E6E-A5EB75BCBE5E}" srcId="{C629FDA7-EF1D-49E7-9DD5-2C2E3A320526}" destId="{ABC5D63B-7915-4CF6-8BCC-874803D59D3E}" srcOrd="2" destOrd="0" parTransId="{A9550C8E-2770-4C6E-82D4-F08E019EAE76}" sibTransId="{5DEA4371-609F-442E-8806-40FEE77C3B9E}"/>
    <dgm:cxn modelId="{F8E29C74-4FE7-49A0-AD63-31AC9F62FC48}" type="presOf" srcId="{CF7B7C3C-8DC9-4D43-BEE2-6105CA51DA3F}" destId="{0AF84A11-4F06-4868-9A0A-3FEDFC1ECF0E}" srcOrd="0" destOrd="0" presId="urn:microsoft.com/office/officeart/2005/8/layout/bProcess4"/>
    <dgm:cxn modelId="{1A992756-6EC7-4202-BD94-8693193D95C0}" type="presOf" srcId="{9BD1A5DD-96BA-4CC1-AD98-98E7417FB33F}" destId="{E3536A83-8C67-4DA8-8B04-BC79ADF12B2C}" srcOrd="0" destOrd="0" presId="urn:microsoft.com/office/officeart/2005/8/layout/bProcess4"/>
    <dgm:cxn modelId="{95EB1E77-C6C2-41E8-8954-92C33C0C5ACA}" type="presOf" srcId="{85499B25-BBC9-40B3-8142-50521FB6A53C}" destId="{9A1F64E7-AECA-4941-B9AA-15214DBE3672}" srcOrd="0" destOrd="0" presId="urn:microsoft.com/office/officeart/2005/8/layout/bProcess4"/>
    <dgm:cxn modelId="{503C945A-F097-494A-95B5-0A62222F6BF3}" srcId="{C629FDA7-EF1D-49E7-9DD5-2C2E3A320526}" destId="{B2AD1447-3E00-463B-8A15-08B5C2D22370}" srcOrd="7" destOrd="0" parTransId="{BC87CC8B-C748-41FC-962E-0B01A66E8468}" sibTransId="{6A852D75-3E6F-425E-BC55-F95ADABC7582}"/>
    <dgm:cxn modelId="{95964080-95DF-4BF8-B435-20F12B9E9A5F}" type="presOf" srcId="{CA839D37-E802-454A-91DA-EF198B2BA484}" destId="{CF96E6E8-AE7E-4A1A-8D44-D9A06B4331FB}" srcOrd="0" destOrd="0" presId="urn:microsoft.com/office/officeart/2005/8/layout/bProcess4"/>
    <dgm:cxn modelId="{B9901988-F582-4F6F-A436-BCE9E6935E3C}" type="presOf" srcId="{F3850D9E-EF82-464F-867B-3B02E17BA60D}" destId="{0BC71746-1983-4E50-B670-9AAC5C1A23B4}" srcOrd="0" destOrd="0" presId="urn:microsoft.com/office/officeart/2005/8/layout/bProcess4"/>
    <dgm:cxn modelId="{6B85648A-FD89-4F7F-B1A7-E5F25FFEC79F}" type="presOf" srcId="{5DEA4371-609F-442E-8806-40FEE77C3B9E}" destId="{F0746DB9-6B1B-43C9-B601-2E0C5C326DE1}" srcOrd="0" destOrd="0" presId="urn:microsoft.com/office/officeart/2005/8/layout/bProcess4"/>
    <dgm:cxn modelId="{D0D5008D-B2A3-48B0-9BDD-9E1F451A83F9}" type="presOf" srcId="{73403426-AF96-4192-8E5C-6FD061960AD5}" destId="{77D45D95-E8AC-42E1-80E0-A63FA5FA8CD5}" srcOrd="0" destOrd="0" presId="urn:microsoft.com/office/officeart/2005/8/layout/bProcess4"/>
    <dgm:cxn modelId="{C34AA190-2181-48B0-8891-2DBC14961551}" type="presOf" srcId="{91106303-86C3-4000-9194-1C1957A96AC3}" destId="{7A3364AB-4FA0-4C1B-B6E0-0E4EE76813F2}" srcOrd="0" destOrd="0" presId="urn:microsoft.com/office/officeart/2005/8/layout/bProcess4"/>
    <dgm:cxn modelId="{D3660C91-35E1-4ED7-BA54-4429DAA9E78B}" type="presOf" srcId="{ED26BA2B-6004-4082-97A4-FF64D8815136}" destId="{008112F8-0C61-4FEC-BC4A-08E81C15C331}" srcOrd="0" destOrd="0" presId="urn:microsoft.com/office/officeart/2005/8/layout/bProcess4"/>
    <dgm:cxn modelId="{11CC6797-0444-4BAA-91F5-51A7C6E13634}" srcId="{C629FDA7-EF1D-49E7-9DD5-2C2E3A320526}" destId="{F3850D9E-EF82-464F-867B-3B02E17BA60D}" srcOrd="3" destOrd="0" parTransId="{D34F9D3C-2AD4-4746-8777-83D949C6121C}" sibTransId="{73403426-AF96-4192-8E5C-6FD061960AD5}"/>
    <dgm:cxn modelId="{551AD7A4-2F47-43F2-9EC1-ED71BB1BB4D0}" type="presOf" srcId="{F7E41653-141C-47B5-B12D-E025302C0AF5}" destId="{2A3C9CD5-794E-47BE-B88C-CC4A1CB3F913}" srcOrd="0" destOrd="0" presId="urn:microsoft.com/office/officeart/2005/8/layout/bProcess4"/>
    <dgm:cxn modelId="{A1C382AB-996A-4304-A5A1-D566C9857928}" type="presOf" srcId="{6A852D75-3E6F-425E-BC55-F95ADABC7582}" destId="{ACC3445C-D388-45C7-92FD-0FE2E1B3C802}" srcOrd="0" destOrd="0" presId="urn:microsoft.com/office/officeart/2005/8/layout/bProcess4"/>
    <dgm:cxn modelId="{4AEA55B5-DFCC-4556-AB5B-EABC45AAFBF9}" type="presOf" srcId="{983D7D14-F31C-47A4-9547-C16D6889D57C}" destId="{FB4FD85D-CC65-4444-8CDA-DAA017275435}" srcOrd="0" destOrd="0" presId="urn:microsoft.com/office/officeart/2005/8/layout/bProcess4"/>
    <dgm:cxn modelId="{51ADA9BF-70C2-4024-8C77-2D7BEB08F39F}" srcId="{C629FDA7-EF1D-49E7-9DD5-2C2E3A320526}" destId="{983D7D14-F31C-47A4-9547-C16D6889D57C}" srcOrd="4" destOrd="0" parTransId="{A314ADE1-3A89-42A5-AF25-12940D364469}" sibTransId="{F7E41653-141C-47B5-B12D-E025302C0AF5}"/>
    <dgm:cxn modelId="{980A9DC1-69B1-434F-80A6-5B527E531C6C}" type="presOf" srcId="{2F8E6203-3090-4B14-95F3-A9640784544A}" destId="{80CA0B80-6982-43A4-A913-C3A5E81D9A6A}" srcOrd="0" destOrd="0" presId="urn:microsoft.com/office/officeart/2005/8/layout/bProcess4"/>
    <dgm:cxn modelId="{0A219BCF-7EF7-4995-B469-CD95C1558DAC}" srcId="{C629FDA7-EF1D-49E7-9DD5-2C2E3A320526}" destId="{0FCE7C07-A63E-4685-823D-A264635A41B4}" srcOrd="8" destOrd="0" parTransId="{7A82B2ED-0A8E-4EF8-9C2E-28B0BEBA66C3}" sibTransId="{888AD1C7-024B-443C-966E-D9E69FE4AE6B}"/>
    <dgm:cxn modelId="{A54D3ED4-5096-4704-B4FA-BFA97A922CA8}" srcId="{C629FDA7-EF1D-49E7-9DD5-2C2E3A320526}" destId="{9BD1A5DD-96BA-4CC1-AD98-98E7417FB33F}" srcOrd="0" destOrd="0" parTransId="{BAE266B0-FEF2-4737-A7E7-BFEB89E07441}" sibTransId="{CA839D37-E802-454A-91DA-EF198B2BA484}"/>
    <dgm:cxn modelId="{236AF4DA-052C-4DBF-86EF-C28317BADF77}" srcId="{C629FDA7-EF1D-49E7-9DD5-2C2E3A320526}" destId="{91106303-86C3-4000-9194-1C1957A96AC3}" srcOrd="1" destOrd="0" parTransId="{8866D16E-3B94-4F52-A606-5F1308DFC466}" sibTransId="{CF7B7C3C-8DC9-4D43-BEE2-6105CA51DA3F}"/>
    <dgm:cxn modelId="{828196EB-BB89-4148-91DF-E69AAB963268}" type="presOf" srcId="{C629FDA7-EF1D-49E7-9DD5-2C2E3A320526}" destId="{A45A047C-FC0A-4B85-9BD8-1738E9E47F5B}" srcOrd="0" destOrd="0" presId="urn:microsoft.com/office/officeart/2005/8/layout/bProcess4"/>
    <dgm:cxn modelId="{7D3F40ED-4DE6-4D06-B2F6-31ABACCC7414}" type="presOf" srcId="{ABC5D63B-7915-4CF6-8BCC-874803D59D3E}" destId="{C25B99D4-D8AF-450E-9931-3BB92E5FC1CB}" srcOrd="0" destOrd="0" presId="urn:microsoft.com/office/officeart/2005/8/layout/bProcess4"/>
    <dgm:cxn modelId="{C9DE88FE-EB12-4662-85F4-B188AE137A12}" type="presParOf" srcId="{A45A047C-FC0A-4B85-9BD8-1738E9E47F5B}" destId="{60D31C3D-1471-4D4D-8536-AD879E3AC72B}" srcOrd="0" destOrd="0" presId="urn:microsoft.com/office/officeart/2005/8/layout/bProcess4"/>
    <dgm:cxn modelId="{C17B7E0B-A146-426B-92E3-C11C5F89DAAA}" type="presParOf" srcId="{60D31C3D-1471-4D4D-8536-AD879E3AC72B}" destId="{7144E050-44CC-4257-ACE0-6D0275FA60C2}" srcOrd="0" destOrd="0" presId="urn:microsoft.com/office/officeart/2005/8/layout/bProcess4"/>
    <dgm:cxn modelId="{C6DD2FB8-4E2E-4E4A-B78B-88B6EB1A545E}" type="presParOf" srcId="{60D31C3D-1471-4D4D-8536-AD879E3AC72B}" destId="{E3536A83-8C67-4DA8-8B04-BC79ADF12B2C}" srcOrd="1" destOrd="0" presId="urn:microsoft.com/office/officeart/2005/8/layout/bProcess4"/>
    <dgm:cxn modelId="{667020DB-4E1C-4BD5-AC60-84B0067F67BF}" type="presParOf" srcId="{A45A047C-FC0A-4B85-9BD8-1738E9E47F5B}" destId="{CF96E6E8-AE7E-4A1A-8D44-D9A06B4331FB}" srcOrd="1" destOrd="0" presId="urn:microsoft.com/office/officeart/2005/8/layout/bProcess4"/>
    <dgm:cxn modelId="{8DFB0725-B793-49F2-B5FD-285CA4F38373}" type="presParOf" srcId="{A45A047C-FC0A-4B85-9BD8-1738E9E47F5B}" destId="{76AE02C9-511A-4DCA-9CA3-6148172A0F61}" srcOrd="2" destOrd="0" presId="urn:microsoft.com/office/officeart/2005/8/layout/bProcess4"/>
    <dgm:cxn modelId="{E7571944-76FB-41AB-A90A-599055521A8B}" type="presParOf" srcId="{76AE02C9-511A-4DCA-9CA3-6148172A0F61}" destId="{80E01C3D-046A-445B-BD52-53A6F3BCB4FF}" srcOrd="0" destOrd="0" presId="urn:microsoft.com/office/officeart/2005/8/layout/bProcess4"/>
    <dgm:cxn modelId="{11071544-EB9B-4644-9841-BA34B7E16B1A}" type="presParOf" srcId="{76AE02C9-511A-4DCA-9CA3-6148172A0F61}" destId="{7A3364AB-4FA0-4C1B-B6E0-0E4EE76813F2}" srcOrd="1" destOrd="0" presId="urn:microsoft.com/office/officeart/2005/8/layout/bProcess4"/>
    <dgm:cxn modelId="{2819B1DC-6475-4D8E-A34C-61AEDDEE9214}" type="presParOf" srcId="{A45A047C-FC0A-4B85-9BD8-1738E9E47F5B}" destId="{0AF84A11-4F06-4868-9A0A-3FEDFC1ECF0E}" srcOrd="3" destOrd="0" presId="urn:microsoft.com/office/officeart/2005/8/layout/bProcess4"/>
    <dgm:cxn modelId="{8862108D-017E-4C5E-89F5-169ED00AB76A}" type="presParOf" srcId="{A45A047C-FC0A-4B85-9BD8-1738E9E47F5B}" destId="{683F7294-B490-43B4-ABAD-012A9901BF12}" srcOrd="4" destOrd="0" presId="urn:microsoft.com/office/officeart/2005/8/layout/bProcess4"/>
    <dgm:cxn modelId="{C0E09465-7B3E-464C-BA12-D5BF32735523}" type="presParOf" srcId="{683F7294-B490-43B4-ABAD-012A9901BF12}" destId="{8C6BB413-5BCD-4355-B17D-4387669F523A}" srcOrd="0" destOrd="0" presId="urn:microsoft.com/office/officeart/2005/8/layout/bProcess4"/>
    <dgm:cxn modelId="{B6D0CEA2-4A88-4F61-8044-ADB09794EB49}" type="presParOf" srcId="{683F7294-B490-43B4-ABAD-012A9901BF12}" destId="{C25B99D4-D8AF-450E-9931-3BB92E5FC1CB}" srcOrd="1" destOrd="0" presId="urn:microsoft.com/office/officeart/2005/8/layout/bProcess4"/>
    <dgm:cxn modelId="{B6D2E3B8-4704-4F52-8AA4-31E2105F4C80}" type="presParOf" srcId="{A45A047C-FC0A-4B85-9BD8-1738E9E47F5B}" destId="{F0746DB9-6B1B-43C9-B601-2E0C5C326DE1}" srcOrd="5" destOrd="0" presId="urn:microsoft.com/office/officeart/2005/8/layout/bProcess4"/>
    <dgm:cxn modelId="{AD9173B8-F0DA-4706-99D0-E4E1B7E3BBE3}" type="presParOf" srcId="{A45A047C-FC0A-4B85-9BD8-1738E9E47F5B}" destId="{4F61FF74-C919-461A-BDC1-CF683DC23037}" srcOrd="6" destOrd="0" presId="urn:microsoft.com/office/officeart/2005/8/layout/bProcess4"/>
    <dgm:cxn modelId="{0C17747B-DD22-4017-AC26-59B4D05319F6}" type="presParOf" srcId="{4F61FF74-C919-461A-BDC1-CF683DC23037}" destId="{E591E4F2-B583-4A14-9B8D-1B4ACE6BE4BD}" srcOrd="0" destOrd="0" presId="urn:microsoft.com/office/officeart/2005/8/layout/bProcess4"/>
    <dgm:cxn modelId="{F9242C78-19DF-4DCA-9727-4613781236A0}" type="presParOf" srcId="{4F61FF74-C919-461A-BDC1-CF683DC23037}" destId="{0BC71746-1983-4E50-B670-9AAC5C1A23B4}" srcOrd="1" destOrd="0" presId="urn:microsoft.com/office/officeart/2005/8/layout/bProcess4"/>
    <dgm:cxn modelId="{4E7BF7B6-551C-461A-9857-45219F8F99D7}" type="presParOf" srcId="{A45A047C-FC0A-4B85-9BD8-1738E9E47F5B}" destId="{77D45D95-E8AC-42E1-80E0-A63FA5FA8CD5}" srcOrd="7" destOrd="0" presId="urn:microsoft.com/office/officeart/2005/8/layout/bProcess4"/>
    <dgm:cxn modelId="{41560D99-D509-4388-950C-E9AF3EEBD1F5}" type="presParOf" srcId="{A45A047C-FC0A-4B85-9BD8-1738E9E47F5B}" destId="{B548858A-84DC-48DE-A593-460354762E93}" srcOrd="8" destOrd="0" presId="urn:microsoft.com/office/officeart/2005/8/layout/bProcess4"/>
    <dgm:cxn modelId="{11C80333-371D-4B69-BBAA-32A81698B099}" type="presParOf" srcId="{B548858A-84DC-48DE-A593-460354762E93}" destId="{7A6AD90B-0721-462D-AE97-3D44EEEDD135}" srcOrd="0" destOrd="0" presId="urn:microsoft.com/office/officeart/2005/8/layout/bProcess4"/>
    <dgm:cxn modelId="{B8A97FFE-8453-420B-868F-ED85B9BC6255}" type="presParOf" srcId="{B548858A-84DC-48DE-A593-460354762E93}" destId="{FB4FD85D-CC65-4444-8CDA-DAA017275435}" srcOrd="1" destOrd="0" presId="urn:microsoft.com/office/officeart/2005/8/layout/bProcess4"/>
    <dgm:cxn modelId="{F2665372-61F0-4289-99F6-312ABFA546E2}" type="presParOf" srcId="{A45A047C-FC0A-4B85-9BD8-1738E9E47F5B}" destId="{2A3C9CD5-794E-47BE-B88C-CC4A1CB3F913}" srcOrd="9" destOrd="0" presId="urn:microsoft.com/office/officeart/2005/8/layout/bProcess4"/>
    <dgm:cxn modelId="{306F14E5-F7E3-437A-AF5C-C1E4918D645C}" type="presParOf" srcId="{A45A047C-FC0A-4B85-9BD8-1738E9E47F5B}" destId="{82253DBD-6EF9-4513-9E98-C15F714728E8}" srcOrd="10" destOrd="0" presId="urn:microsoft.com/office/officeart/2005/8/layout/bProcess4"/>
    <dgm:cxn modelId="{CB991A9A-9CEB-45FB-B432-A75E9687B725}" type="presParOf" srcId="{82253DBD-6EF9-4513-9E98-C15F714728E8}" destId="{BAD6010A-3577-4F48-8BD8-F95D23788821}" srcOrd="0" destOrd="0" presId="urn:microsoft.com/office/officeart/2005/8/layout/bProcess4"/>
    <dgm:cxn modelId="{51BE16A4-32EF-4CFC-A830-3CFF22587308}" type="presParOf" srcId="{82253DBD-6EF9-4513-9E98-C15F714728E8}" destId="{008112F8-0C61-4FEC-BC4A-08E81C15C331}" srcOrd="1" destOrd="0" presId="urn:microsoft.com/office/officeart/2005/8/layout/bProcess4"/>
    <dgm:cxn modelId="{F0B9D8C5-EDEC-4C1C-9347-61BC6490D816}" type="presParOf" srcId="{A45A047C-FC0A-4B85-9BD8-1738E9E47F5B}" destId="{26FE6B66-961F-4A5F-B3D6-128034754E35}" srcOrd="11" destOrd="0" presId="urn:microsoft.com/office/officeart/2005/8/layout/bProcess4"/>
    <dgm:cxn modelId="{39BB56BA-D8C0-4923-B7CC-E9304D9C53EB}" type="presParOf" srcId="{A45A047C-FC0A-4B85-9BD8-1738E9E47F5B}" destId="{3E410FAD-6D3E-45E6-843B-F4F63D92FAF6}" srcOrd="12" destOrd="0" presId="urn:microsoft.com/office/officeart/2005/8/layout/bProcess4"/>
    <dgm:cxn modelId="{60C5F812-4BB8-4AE9-9493-84A342613704}" type="presParOf" srcId="{3E410FAD-6D3E-45E6-843B-F4F63D92FAF6}" destId="{3A8DC57E-CE21-4CE3-A4A3-75D27ABE6D12}" srcOrd="0" destOrd="0" presId="urn:microsoft.com/office/officeart/2005/8/layout/bProcess4"/>
    <dgm:cxn modelId="{A02F99E6-215B-4AD6-AFC3-A68A71B04A01}" type="presParOf" srcId="{3E410FAD-6D3E-45E6-843B-F4F63D92FAF6}" destId="{9A1F64E7-AECA-4941-B9AA-15214DBE3672}" srcOrd="1" destOrd="0" presId="urn:microsoft.com/office/officeart/2005/8/layout/bProcess4"/>
    <dgm:cxn modelId="{7F9CDA0E-6F20-40C4-B9E4-ADF08DB1BDD4}" type="presParOf" srcId="{A45A047C-FC0A-4B85-9BD8-1738E9E47F5B}" destId="{80CA0B80-6982-43A4-A913-C3A5E81D9A6A}" srcOrd="13" destOrd="0" presId="urn:microsoft.com/office/officeart/2005/8/layout/bProcess4"/>
    <dgm:cxn modelId="{44C3B379-94D6-41A2-94E3-856A13AFB97D}" type="presParOf" srcId="{A45A047C-FC0A-4B85-9BD8-1738E9E47F5B}" destId="{2F810EAF-4262-4CE7-950A-653BCDCF5FD0}" srcOrd="14" destOrd="0" presId="urn:microsoft.com/office/officeart/2005/8/layout/bProcess4"/>
    <dgm:cxn modelId="{C6E76A9B-AE2C-4219-92B8-71E457B7A354}" type="presParOf" srcId="{2F810EAF-4262-4CE7-950A-653BCDCF5FD0}" destId="{ACB2E735-F6B2-406A-8844-BA9836D62705}" srcOrd="0" destOrd="0" presId="urn:microsoft.com/office/officeart/2005/8/layout/bProcess4"/>
    <dgm:cxn modelId="{9347872B-73B7-4498-B15E-4D5D0C065E23}" type="presParOf" srcId="{2F810EAF-4262-4CE7-950A-653BCDCF5FD0}" destId="{4DAC0C77-1A8C-4B47-84E5-FC23771F89E3}" srcOrd="1" destOrd="0" presId="urn:microsoft.com/office/officeart/2005/8/layout/bProcess4"/>
    <dgm:cxn modelId="{41AE0EEE-237A-4118-AFB3-2E2249092FDA}" type="presParOf" srcId="{A45A047C-FC0A-4B85-9BD8-1738E9E47F5B}" destId="{ACC3445C-D388-45C7-92FD-0FE2E1B3C802}" srcOrd="15" destOrd="0" presId="urn:microsoft.com/office/officeart/2005/8/layout/bProcess4"/>
    <dgm:cxn modelId="{554A1D09-3A2D-438B-9970-FB7DAA2EBBC0}" type="presParOf" srcId="{A45A047C-FC0A-4B85-9BD8-1738E9E47F5B}" destId="{225F09D1-3229-4ACA-B22A-1D20DD2ABB5D}" srcOrd="16" destOrd="0" presId="urn:microsoft.com/office/officeart/2005/8/layout/bProcess4"/>
    <dgm:cxn modelId="{676F415F-78E6-4591-837C-AF6D1DB75838}" type="presParOf" srcId="{225F09D1-3229-4ACA-B22A-1D20DD2ABB5D}" destId="{7A4F36D2-0262-4A26-9B1B-15D33A1C3CCB}" srcOrd="0" destOrd="0" presId="urn:microsoft.com/office/officeart/2005/8/layout/bProcess4"/>
    <dgm:cxn modelId="{D1B3431A-8ECE-41F2-92D8-8A6BD3929FAC}" type="presParOf" srcId="{225F09D1-3229-4ACA-B22A-1D20DD2ABB5D}" destId="{080E9D29-E5D0-4FA7-9CDF-7E96AEE06AA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D82CB4-5387-4F7A-8C56-6C3531DAFC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D491C3-7BCB-4166-99B0-B639D5F75890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     Навичка вважається сформованою тоді, коли дитина самостійно зможе відтворити нові рухи, яких до цього її не вчили, або ж спонтанна імітація.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3CAD153-CD67-4317-A789-AE7C9CF45D3D}" type="parTrans" cxnId="{53BA6899-0CF5-49A5-B8F1-6A3CBB54301D}">
      <dgm:prSet/>
      <dgm:spPr/>
      <dgm:t>
        <a:bodyPr/>
        <a:lstStyle/>
        <a:p>
          <a:endParaRPr lang="ru-RU"/>
        </a:p>
      </dgm:t>
    </dgm:pt>
    <dgm:pt modelId="{F7CB9F12-D50F-4235-BF5F-88D17E80C348}" type="sibTrans" cxnId="{53BA6899-0CF5-49A5-B8F1-6A3CBB54301D}">
      <dgm:prSet/>
      <dgm:spPr/>
      <dgm:t>
        <a:bodyPr/>
        <a:lstStyle/>
        <a:p>
          <a:endParaRPr lang="ru-RU"/>
        </a:p>
      </dgm:t>
    </dgm:pt>
    <dgm:pt modelId="{A5E9860E-F7E2-42B3-B562-402D8955250C}" type="pres">
      <dgm:prSet presAssocID="{07D82CB4-5387-4F7A-8C56-6C3531DAFC5D}" presName="linear" presStyleCnt="0">
        <dgm:presLayoutVars>
          <dgm:animLvl val="lvl"/>
          <dgm:resizeHandles val="exact"/>
        </dgm:presLayoutVars>
      </dgm:prSet>
      <dgm:spPr/>
    </dgm:pt>
    <dgm:pt modelId="{48A6CE44-E732-4246-89A6-5471FB7D8953}" type="pres">
      <dgm:prSet presAssocID="{33D491C3-7BCB-4166-99B0-B639D5F75890}" presName="parentText" presStyleLbl="node1" presStyleIdx="0" presStyleCnt="1" custScaleX="86738" custLinFactNeighborX="-2325" custLinFactNeighborY="-66806">
        <dgm:presLayoutVars>
          <dgm:chMax val="0"/>
          <dgm:bulletEnabled val="1"/>
        </dgm:presLayoutVars>
      </dgm:prSet>
      <dgm:spPr/>
    </dgm:pt>
  </dgm:ptLst>
  <dgm:cxnLst>
    <dgm:cxn modelId="{8454B148-51B3-4D2F-83BC-F97FF3A58C9B}" type="presOf" srcId="{33D491C3-7BCB-4166-99B0-B639D5F75890}" destId="{48A6CE44-E732-4246-89A6-5471FB7D8953}" srcOrd="0" destOrd="0" presId="urn:microsoft.com/office/officeart/2005/8/layout/vList2"/>
    <dgm:cxn modelId="{CBF55A76-51EC-46E0-828C-8884F2715EC6}" type="presOf" srcId="{07D82CB4-5387-4F7A-8C56-6C3531DAFC5D}" destId="{A5E9860E-F7E2-42B3-B562-402D8955250C}" srcOrd="0" destOrd="0" presId="urn:microsoft.com/office/officeart/2005/8/layout/vList2"/>
    <dgm:cxn modelId="{53BA6899-0CF5-49A5-B8F1-6A3CBB54301D}" srcId="{07D82CB4-5387-4F7A-8C56-6C3531DAFC5D}" destId="{33D491C3-7BCB-4166-99B0-B639D5F75890}" srcOrd="0" destOrd="0" parTransId="{43CAD153-CD67-4317-A789-AE7C9CF45D3D}" sibTransId="{F7CB9F12-D50F-4235-BF5F-88D17E80C348}"/>
    <dgm:cxn modelId="{A6C82F02-1EB1-4DDF-AB8D-105F741FD336}" type="presParOf" srcId="{A5E9860E-F7E2-42B3-B562-402D8955250C}" destId="{48A6CE44-E732-4246-89A6-5471FB7D89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F0F65E-9368-4053-9FB9-B87B8C3BAB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F5D872-E4F2-44AC-AB1D-366DE2651912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uk-UA" sz="2400" b="1" i="0" dirty="0">
              <a:solidFill>
                <a:srgbClr val="002060"/>
              </a:solidFill>
              <a:latin typeface="Arial Narrow" panose="020B0606020202030204" pitchFamily="34" charset="0"/>
            </a:rPr>
            <a:t>     </a:t>
          </a:r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Перед тим, як зіставити слово і предмет(тобто розвинути розуміння мовлення, а вже потім і говоріння), дитині треба вміти фокусуватися на предметі, виокремлювати його з-поміж інших, бачити його характеристики тощо.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94ADD32-C406-4E15-AD05-E54AFCB852EC}" type="parTrans" cxnId="{FC02199D-9A3B-4363-9CC9-E34BC1C13227}">
      <dgm:prSet/>
      <dgm:spPr/>
      <dgm:t>
        <a:bodyPr/>
        <a:lstStyle/>
        <a:p>
          <a:endParaRPr lang="ru-RU"/>
        </a:p>
      </dgm:t>
    </dgm:pt>
    <dgm:pt modelId="{657C8806-56B3-46F1-9E0C-24D04B124678}" type="sibTrans" cxnId="{FC02199D-9A3B-4363-9CC9-E34BC1C13227}">
      <dgm:prSet/>
      <dgm:spPr/>
      <dgm:t>
        <a:bodyPr/>
        <a:lstStyle/>
        <a:p>
          <a:endParaRPr lang="ru-RU"/>
        </a:p>
      </dgm:t>
    </dgm:pt>
    <dgm:pt modelId="{44202694-AE6D-4D14-BE9F-802EBE0AC3DD}" type="pres">
      <dgm:prSet presAssocID="{08F0F65E-9368-4053-9FB9-B87B8C3BAB4D}" presName="linear" presStyleCnt="0">
        <dgm:presLayoutVars>
          <dgm:animLvl val="lvl"/>
          <dgm:resizeHandles val="exact"/>
        </dgm:presLayoutVars>
      </dgm:prSet>
      <dgm:spPr/>
    </dgm:pt>
    <dgm:pt modelId="{D2E6D081-FE07-449B-BC53-745A77DCBBEB}" type="pres">
      <dgm:prSet presAssocID="{EBF5D872-E4F2-44AC-AB1D-366DE2651912}" presName="parentText" presStyleLbl="node1" presStyleIdx="0" presStyleCnt="1" custLinFactNeighborX="457" custLinFactNeighborY="-68740">
        <dgm:presLayoutVars>
          <dgm:chMax val="0"/>
          <dgm:bulletEnabled val="1"/>
        </dgm:presLayoutVars>
      </dgm:prSet>
      <dgm:spPr/>
    </dgm:pt>
  </dgm:ptLst>
  <dgm:cxnLst>
    <dgm:cxn modelId="{B17BD42B-A152-4A80-9AFB-835D50AAE4D9}" type="presOf" srcId="{EBF5D872-E4F2-44AC-AB1D-366DE2651912}" destId="{D2E6D081-FE07-449B-BC53-745A77DCBBEB}" srcOrd="0" destOrd="0" presId="urn:microsoft.com/office/officeart/2005/8/layout/vList2"/>
    <dgm:cxn modelId="{FE1AD364-1BE5-4651-8C72-4577F004A466}" type="presOf" srcId="{08F0F65E-9368-4053-9FB9-B87B8C3BAB4D}" destId="{44202694-AE6D-4D14-BE9F-802EBE0AC3DD}" srcOrd="0" destOrd="0" presId="urn:microsoft.com/office/officeart/2005/8/layout/vList2"/>
    <dgm:cxn modelId="{FC02199D-9A3B-4363-9CC9-E34BC1C13227}" srcId="{08F0F65E-9368-4053-9FB9-B87B8C3BAB4D}" destId="{EBF5D872-E4F2-44AC-AB1D-366DE2651912}" srcOrd="0" destOrd="0" parTransId="{794ADD32-C406-4E15-AD05-E54AFCB852EC}" sibTransId="{657C8806-56B3-46F1-9E0C-24D04B124678}"/>
    <dgm:cxn modelId="{9B409177-DDDE-467B-B1BD-33CDB3319A71}" type="presParOf" srcId="{44202694-AE6D-4D14-BE9F-802EBE0AC3DD}" destId="{D2E6D081-FE07-449B-BC53-745A77DCBB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CDC7C7-26A5-4C29-AC87-D910B019D9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670C52-028E-487A-8D5B-EE127CC2CABE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uk-UA" sz="2400" b="1" dirty="0">
              <a:solidFill>
                <a:srgbClr val="002060"/>
              </a:solidFill>
              <a:latin typeface="Arial Narrow" panose="020B0606020202030204" pitchFamily="34" charset="0"/>
            </a:rPr>
            <a:t>    </a:t>
          </a:r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Ідеться не про те, чи чує дитина взагалі, а про те, чи вона розрізняє те, що чує.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AC1BF37A-5D58-44F9-B453-1AB5EE08C43E}" type="parTrans" cxnId="{EE310065-37DD-4FE3-949B-A5A266D3B9B7}">
      <dgm:prSet/>
      <dgm:spPr/>
      <dgm:t>
        <a:bodyPr/>
        <a:lstStyle/>
        <a:p>
          <a:endParaRPr lang="ru-RU"/>
        </a:p>
      </dgm:t>
    </dgm:pt>
    <dgm:pt modelId="{333A55AB-9D3E-4C63-B84A-2491972D74AA}" type="sibTrans" cxnId="{EE310065-37DD-4FE3-949B-A5A266D3B9B7}">
      <dgm:prSet/>
      <dgm:spPr/>
      <dgm:t>
        <a:bodyPr/>
        <a:lstStyle/>
        <a:p>
          <a:endParaRPr lang="ru-RU"/>
        </a:p>
      </dgm:t>
    </dgm:pt>
    <dgm:pt modelId="{3F2C84BA-9466-4488-89AF-4A9DED68F420}" type="pres">
      <dgm:prSet presAssocID="{FBCDC7C7-26A5-4C29-AC87-D910B019D9AD}" presName="linear" presStyleCnt="0">
        <dgm:presLayoutVars>
          <dgm:animLvl val="lvl"/>
          <dgm:resizeHandles val="exact"/>
        </dgm:presLayoutVars>
      </dgm:prSet>
      <dgm:spPr/>
    </dgm:pt>
    <dgm:pt modelId="{FCB48E43-7EC3-420A-9B38-C2A12ECA8304}" type="pres">
      <dgm:prSet presAssocID="{26670C52-028E-487A-8D5B-EE127CC2CABE}" presName="parentText" presStyleLbl="node1" presStyleIdx="0" presStyleCnt="1" custLinFactY="-9781" custLinFactNeighborX="213" custLinFactNeighborY="-100000">
        <dgm:presLayoutVars>
          <dgm:chMax val="0"/>
          <dgm:bulletEnabled val="1"/>
        </dgm:presLayoutVars>
      </dgm:prSet>
      <dgm:spPr/>
    </dgm:pt>
  </dgm:ptLst>
  <dgm:cxnLst>
    <dgm:cxn modelId="{EE310065-37DD-4FE3-949B-A5A266D3B9B7}" srcId="{FBCDC7C7-26A5-4C29-AC87-D910B019D9AD}" destId="{26670C52-028E-487A-8D5B-EE127CC2CABE}" srcOrd="0" destOrd="0" parTransId="{AC1BF37A-5D58-44F9-B453-1AB5EE08C43E}" sibTransId="{333A55AB-9D3E-4C63-B84A-2491972D74AA}"/>
    <dgm:cxn modelId="{23350B79-144D-4A37-BF3F-0B3051D793F6}" type="presOf" srcId="{FBCDC7C7-26A5-4C29-AC87-D910B019D9AD}" destId="{3F2C84BA-9466-4488-89AF-4A9DED68F420}" srcOrd="0" destOrd="0" presId="urn:microsoft.com/office/officeart/2005/8/layout/vList2"/>
    <dgm:cxn modelId="{25B1615A-69F1-4F50-9E90-775096FC4034}" type="presOf" srcId="{26670C52-028E-487A-8D5B-EE127CC2CABE}" destId="{FCB48E43-7EC3-420A-9B38-C2A12ECA8304}" srcOrd="0" destOrd="0" presId="urn:microsoft.com/office/officeart/2005/8/layout/vList2"/>
    <dgm:cxn modelId="{2DEA43E6-D4F0-4FD7-8BF3-9B6C8E4E82D0}" type="presParOf" srcId="{3F2C84BA-9466-4488-89AF-4A9DED68F420}" destId="{FCB48E43-7EC3-420A-9B38-C2A12ECA8304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5C9A9D-AC95-478C-B7FC-D66A9E25F0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83741-41CD-4A6A-9E38-6BC40CE3DE49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uk-UA" sz="2800" dirty="0">
              <a:latin typeface="Arial Narrow" panose="020B0606020202030204" pitchFamily="34" charset="0"/>
            </a:rPr>
            <a:t>   </a:t>
          </a:r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Без розуміння значення слова, дитина не  буде його вживати. Наша мета - щоб дитина показала, що вона розуміє, про що ми говоримо, вказівним жестом, виконанням нашого прохання тощо.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BDBAD7F3-C9C0-44E4-A939-A5F755B86CBE}" type="parTrans" cxnId="{1972ED89-C337-4837-BCD3-C93F48C3F642}">
      <dgm:prSet/>
      <dgm:spPr/>
      <dgm:t>
        <a:bodyPr/>
        <a:lstStyle/>
        <a:p>
          <a:endParaRPr lang="ru-RU"/>
        </a:p>
      </dgm:t>
    </dgm:pt>
    <dgm:pt modelId="{650EB007-8BB6-472B-9E96-08D0E4F1E8FF}" type="sibTrans" cxnId="{1972ED89-C337-4837-BCD3-C93F48C3F642}">
      <dgm:prSet/>
      <dgm:spPr/>
      <dgm:t>
        <a:bodyPr/>
        <a:lstStyle/>
        <a:p>
          <a:endParaRPr lang="ru-RU"/>
        </a:p>
      </dgm:t>
    </dgm:pt>
    <dgm:pt modelId="{FC310A47-94CF-49A7-A8EC-D2CF00FEE891}" type="pres">
      <dgm:prSet presAssocID="{565C9A9D-AC95-478C-B7FC-D66A9E25F020}" presName="linear" presStyleCnt="0">
        <dgm:presLayoutVars>
          <dgm:animLvl val="lvl"/>
          <dgm:resizeHandles val="exact"/>
        </dgm:presLayoutVars>
      </dgm:prSet>
      <dgm:spPr/>
    </dgm:pt>
    <dgm:pt modelId="{018A6E92-5766-4055-9A93-100A1F934BE7}" type="pres">
      <dgm:prSet presAssocID="{36283741-41CD-4A6A-9E38-6BC40CE3DE49}" presName="parentText" presStyleLbl="node1" presStyleIdx="0" presStyleCnt="1" custLinFactNeighborX="284" custLinFactNeighborY="-67830">
        <dgm:presLayoutVars>
          <dgm:chMax val="0"/>
          <dgm:bulletEnabled val="1"/>
        </dgm:presLayoutVars>
      </dgm:prSet>
      <dgm:spPr/>
    </dgm:pt>
  </dgm:ptLst>
  <dgm:cxnLst>
    <dgm:cxn modelId="{AF0F4E06-A844-4968-AC76-7C80D4C9BA28}" type="presOf" srcId="{36283741-41CD-4A6A-9E38-6BC40CE3DE49}" destId="{018A6E92-5766-4055-9A93-100A1F934BE7}" srcOrd="0" destOrd="0" presId="urn:microsoft.com/office/officeart/2005/8/layout/vList2"/>
    <dgm:cxn modelId="{1972ED89-C337-4837-BCD3-C93F48C3F642}" srcId="{565C9A9D-AC95-478C-B7FC-D66A9E25F020}" destId="{36283741-41CD-4A6A-9E38-6BC40CE3DE49}" srcOrd="0" destOrd="0" parTransId="{BDBAD7F3-C9C0-44E4-A939-A5F755B86CBE}" sibTransId="{650EB007-8BB6-472B-9E96-08D0E4F1E8FF}"/>
    <dgm:cxn modelId="{FC4528CC-4D40-4B96-8F7C-C8616E67118D}" type="presOf" srcId="{565C9A9D-AC95-478C-B7FC-D66A9E25F020}" destId="{FC310A47-94CF-49A7-A8EC-D2CF00FEE891}" srcOrd="0" destOrd="0" presId="urn:microsoft.com/office/officeart/2005/8/layout/vList2"/>
    <dgm:cxn modelId="{83BBE3C8-2B93-4A51-8CBD-FF3B2F6FFDB9}" type="presParOf" srcId="{FC310A47-94CF-49A7-A8EC-D2CF00FEE891}" destId="{018A6E92-5766-4055-9A93-100A1F934B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6F97F0-30B6-41C3-B607-DBC3A54D17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42743A-3494-4BCD-AB3A-1CEF254B49DE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uk-UA" sz="2400" b="1" dirty="0">
              <a:solidFill>
                <a:srgbClr val="002060"/>
              </a:solidFill>
              <a:latin typeface="Arial Narrow" panose="020B0606020202030204" pitchFamily="34" charset="0"/>
            </a:rPr>
            <a:t>    </a:t>
          </a:r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Це найелементарніша мовленнєва навичка, але для навчання дитини вона буде базовою. Це вміння полягає в тому, що дитина володіє своїм голосом та артикуляційним апаратом і може на наше прохання відтворити певний звук, слово, речення. 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0715B91-5304-48B7-A716-54E9969584D2}" type="parTrans" cxnId="{7CFFF21D-249C-442F-B0E3-12C8A0EAC94D}">
      <dgm:prSet/>
      <dgm:spPr/>
      <dgm:t>
        <a:bodyPr/>
        <a:lstStyle/>
        <a:p>
          <a:endParaRPr lang="ru-RU"/>
        </a:p>
      </dgm:t>
    </dgm:pt>
    <dgm:pt modelId="{69E60AE4-2929-45AA-9CED-5270BBF0413D}" type="sibTrans" cxnId="{7CFFF21D-249C-442F-B0E3-12C8A0EAC94D}">
      <dgm:prSet/>
      <dgm:spPr/>
      <dgm:t>
        <a:bodyPr/>
        <a:lstStyle/>
        <a:p>
          <a:endParaRPr lang="ru-RU"/>
        </a:p>
      </dgm:t>
    </dgm:pt>
    <dgm:pt modelId="{5C9EB65F-7F75-43C6-A189-65CD4A44D62A}" type="pres">
      <dgm:prSet presAssocID="{B76F97F0-30B6-41C3-B607-DBC3A54D171C}" presName="linear" presStyleCnt="0">
        <dgm:presLayoutVars>
          <dgm:animLvl val="lvl"/>
          <dgm:resizeHandles val="exact"/>
        </dgm:presLayoutVars>
      </dgm:prSet>
      <dgm:spPr/>
    </dgm:pt>
    <dgm:pt modelId="{26C2377A-FD39-49C0-9A3A-7064B7118BFA}" type="pres">
      <dgm:prSet presAssocID="{C342743A-3494-4BCD-AB3A-1CEF254B49DE}" presName="parentText" presStyleLbl="node1" presStyleIdx="0" presStyleCnt="1" custScaleY="86250" custLinFactNeighborX="1341" custLinFactNeighborY="-22639">
        <dgm:presLayoutVars>
          <dgm:chMax val="0"/>
          <dgm:bulletEnabled val="1"/>
        </dgm:presLayoutVars>
      </dgm:prSet>
      <dgm:spPr/>
    </dgm:pt>
  </dgm:ptLst>
  <dgm:cxnLst>
    <dgm:cxn modelId="{7CFFF21D-249C-442F-B0E3-12C8A0EAC94D}" srcId="{B76F97F0-30B6-41C3-B607-DBC3A54D171C}" destId="{C342743A-3494-4BCD-AB3A-1CEF254B49DE}" srcOrd="0" destOrd="0" parTransId="{40715B91-5304-48B7-A716-54E9969584D2}" sibTransId="{69E60AE4-2929-45AA-9CED-5270BBF0413D}"/>
    <dgm:cxn modelId="{3E9A111E-E84A-4C0F-A01F-882F40B61A70}" type="presOf" srcId="{B76F97F0-30B6-41C3-B607-DBC3A54D171C}" destId="{5C9EB65F-7F75-43C6-A189-65CD4A44D62A}" srcOrd="0" destOrd="0" presId="urn:microsoft.com/office/officeart/2005/8/layout/vList2"/>
    <dgm:cxn modelId="{FA2A95F3-1917-4EF6-921E-1880E21066B9}" type="presOf" srcId="{C342743A-3494-4BCD-AB3A-1CEF254B49DE}" destId="{26C2377A-FD39-49C0-9A3A-7064B7118BFA}" srcOrd="0" destOrd="0" presId="urn:microsoft.com/office/officeart/2005/8/layout/vList2"/>
    <dgm:cxn modelId="{1FA10510-2275-4FF7-A384-0A2412205ADE}" type="presParOf" srcId="{5C9EB65F-7F75-43C6-A189-65CD4A44D62A}" destId="{26C2377A-FD39-49C0-9A3A-7064B7118B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A83817-7761-4795-922C-799A9243E1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9FAEC7-A2CC-4521-892F-6A13E8EEAA5D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uk-UA" sz="2400" b="1" i="1" dirty="0">
              <a:solidFill>
                <a:srgbClr val="002060"/>
              </a:solidFill>
              <a:latin typeface="Arial Narrow" panose="020B0606020202030204" pitchFamily="34" charset="0"/>
            </a:rPr>
            <a:t>     Найважливіша навичка, що є запорукою комунікації. В основі прохання завжди лежить мотивація.  Необхідно створити такі умови, щоб дитина попросила. </a:t>
          </a:r>
          <a:endParaRPr lang="ru-RU" sz="2400" b="1" i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CE61D5ED-F97A-4E59-B7F5-BFD70DF09948}" type="parTrans" cxnId="{D193C137-0FCB-4C25-BF8C-B85CE900B2F3}">
      <dgm:prSet/>
      <dgm:spPr/>
      <dgm:t>
        <a:bodyPr/>
        <a:lstStyle/>
        <a:p>
          <a:endParaRPr lang="ru-RU"/>
        </a:p>
      </dgm:t>
    </dgm:pt>
    <dgm:pt modelId="{24B6771F-CFCC-4906-A31D-AAD69B16A67D}" type="sibTrans" cxnId="{D193C137-0FCB-4C25-BF8C-B85CE900B2F3}">
      <dgm:prSet/>
      <dgm:spPr/>
      <dgm:t>
        <a:bodyPr/>
        <a:lstStyle/>
        <a:p>
          <a:endParaRPr lang="ru-RU"/>
        </a:p>
      </dgm:t>
    </dgm:pt>
    <dgm:pt modelId="{2635A3F3-C202-4AA0-BE3E-9532DB730302}" type="pres">
      <dgm:prSet presAssocID="{E1A83817-7761-4795-922C-799A9243E163}" presName="linear" presStyleCnt="0">
        <dgm:presLayoutVars>
          <dgm:animLvl val="lvl"/>
          <dgm:resizeHandles val="exact"/>
        </dgm:presLayoutVars>
      </dgm:prSet>
      <dgm:spPr/>
    </dgm:pt>
    <dgm:pt modelId="{530427BF-1E4E-4F9E-8703-164A82AB1E32}" type="pres">
      <dgm:prSet presAssocID="{139FAEC7-A2CC-4521-892F-6A13E8EEAA5D}" presName="parentText" presStyleLbl="node1" presStyleIdx="0" presStyleCnt="1" custLinFactNeighborX="974" custLinFactNeighborY="-82119">
        <dgm:presLayoutVars>
          <dgm:chMax val="0"/>
          <dgm:bulletEnabled val="1"/>
        </dgm:presLayoutVars>
      </dgm:prSet>
      <dgm:spPr/>
    </dgm:pt>
  </dgm:ptLst>
  <dgm:cxnLst>
    <dgm:cxn modelId="{4681082F-E607-4069-918D-79807CAD26BB}" type="presOf" srcId="{139FAEC7-A2CC-4521-892F-6A13E8EEAA5D}" destId="{530427BF-1E4E-4F9E-8703-164A82AB1E32}" srcOrd="0" destOrd="0" presId="urn:microsoft.com/office/officeart/2005/8/layout/vList2"/>
    <dgm:cxn modelId="{D193C137-0FCB-4C25-BF8C-B85CE900B2F3}" srcId="{E1A83817-7761-4795-922C-799A9243E163}" destId="{139FAEC7-A2CC-4521-892F-6A13E8EEAA5D}" srcOrd="0" destOrd="0" parTransId="{CE61D5ED-F97A-4E59-B7F5-BFD70DF09948}" sibTransId="{24B6771F-CFCC-4906-A31D-AAD69B16A67D}"/>
    <dgm:cxn modelId="{39B39ED3-6714-4F0D-8A66-690A4A2662FA}" type="presOf" srcId="{E1A83817-7761-4795-922C-799A9243E163}" destId="{2635A3F3-C202-4AA0-BE3E-9532DB730302}" srcOrd="0" destOrd="0" presId="urn:microsoft.com/office/officeart/2005/8/layout/vList2"/>
    <dgm:cxn modelId="{7AF4DDBC-DF43-4F59-AC32-1D247F654CCD}" type="presParOf" srcId="{2635A3F3-C202-4AA0-BE3E-9532DB730302}" destId="{530427BF-1E4E-4F9E-8703-164A82AB1E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41BBE-BA5D-47A8-ACBE-366DA5910FAA}">
      <dsp:nvSpPr>
        <dsp:cNvPr id="0" name=""/>
        <dsp:cNvSpPr/>
      </dsp:nvSpPr>
      <dsp:spPr>
        <a:xfrm>
          <a:off x="1750675" y="2447"/>
          <a:ext cx="4039019" cy="97187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1. ДОМОВЛЕННЄВІ УМІННЯ</a:t>
          </a:r>
          <a:endParaRPr lang="ru-RU" sz="24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1798118" y="49890"/>
        <a:ext cx="3944133" cy="876984"/>
      </dsp:txXfrm>
    </dsp:sp>
    <dsp:sp modelId="{8D37DEA1-2B6D-4026-B914-1E834139D10C}">
      <dsp:nvSpPr>
        <dsp:cNvPr id="0" name=""/>
        <dsp:cNvSpPr/>
      </dsp:nvSpPr>
      <dsp:spPr>
        <a:xfrm>
          <a:off x="1626323" y="767578"/>
          <a:ext cx="3882027" cy="3882027"/>
        </a:xfrm>
        <a:custGeom>
          <a:avLst/>
          <a:gdLst/>
          <a:ahLst/>
          <a:cxnLst/>
          <a:rect l="0" t="0" r="0" b="0"/>
          <a:pathLst>
            <a:path>
              <a:moveTo>
                <a:pt x="2818303" y="209570"/>
              </a:moveTo>
              <a:arcTo wR="1941013" hR="1941013" stAng="17812229" swAng="10955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215A-EC35-4969-B90A-5AFFABFBFEBE}">
      <dsp:nvSpPr>
        <dsp:cNvPr id="0" name=""/>
        <dsp:cNvSpPr/>
      </dsp:nvSpPr>
      <dsp:spPr>
        <a:xfrm>
          <a:off x="4660970" y="1343654"/>
          <a:ext cx="1910458" cy="97187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візуалізація</a:t>
          </a:r>
        </a:p>
      </dsp:txBody>
      <dsp:txXfrm>
        <a:off x="4708413" y="1391097"/>
        <a:ext cx="1815572" cy="876984"/>
      </dsp:txXfrm>
    </dsp:sp>
    <dsp:sp modelId="{E257D5B1-2CBD-4728-BB84-5DFBF4711B72}">
      <dsp:nvSpPr>
        <dsp:cNvPr id="0" name=""/>
        <dsp:cNvSpPr/>
      </dsp:nvSpPr>
      <dsp:spPr>
        <a:xfrm>
          <a:off x="1829171" y="488382"/>
          <a:ext cx="3882027" cy="3882027"/>
        </a:xfrm>
        <a:custGeom>
          <a:avLst/>
          <a:gdLst/>
          <a:ahLst/>
          <a:cxnLst/>
          <a:rect l="0" t="0" r="0" b="0"/>
          <a:pathLst>
            <a:path>
              <a:moveTo>
                <a:pt x="3879373" y="1839546"/>
              </a:moveTo>
              <a:arcTo wR="1941013" hR="1941013" stAng="21420208" swAng="21956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35FBC-5EFB-44AF-AAFB-75094449068B}">
      <dsp:nvSpPr>
        <dsp:cNvPr id="0" name=""/>
        <dsp:cNvSpPr/>
      </dsp:nvSpPr>
      <dsp:spPr>
        <a:xfrm>
          <a:off x="3968026" y="3513774"/>
          <a:ext cx="1886116" cy="97187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розуміння мовлення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4015469" y="3561217"/>
        <a:ext cx="1791230" cy="876984"/>
      </dsp:txXfrm>
    </dsp:sp>
    <dsp:sp modelId="{9928E44A-E326-42A4-935E-5CD047E56526}">
      <dsp:nvSpPr>
        <dsp:cNvPr id="0" name=""/>
        <dsp:cNvSpPr/>
      </dsp:nvSpPr>
      <dsp:spPr>
        <a:xfrm>
          <a:off x="1829171" y="488382"/>
          <a:ext cx="3882027" cy="3882027"/>
        </a:xfrm>
        <a:custGeom>
          <a:avLst/>
          <a:gdLst/>
          <a:ahLst/>
          <a:cxnLst/>
          <a:rect l="0" t="0" r="0" b="0"/>
          <a:pathLst>
            <a:path>
              <a:moveTo>
                <a:pt x="2134694" y="3872340"/>
              </a:moveTo>
              <a:arcTo wR="1941013" hR="1941013" stAng="5056398" swAng="7272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52A3F-C0FC-4671-870C-8C2FF47B0218}">
      <dsp:nvSpPr>
        <dsp:cNvPr id="0" name=""/>
        <dsp:cNvSpPr/>
      </dsp:nvSpPr>
      <dsp:spPr>
        <a:xfrm>
          <a:off x="1708685" y="3513774"/>
          <a:ext cx="1841201" cy="97187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слуховий </a:t>
          </a:r>
          <a:r>
            <a:rPr lang="uk-UA" sz="2400" b="1" i="1" kern="1200" dirty="0" err="1">
              <a:solidFill>
                <a:srgbClr val="002060"/>
              </a:solidFill>
              <a:latin typeface="Arial Narrow" panose="020B0606020202030204" pitchFamily="34" charset="0"/>
            </a:rPr>
            <a:t>гнозис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1756128" y="3561217"/>
        <a:ext cx="1746315" cy="876984"/>
      </dsp:txXfrm>
    </dsp:sp>
    <dsp:sp modelId="{0CD3AC9F-EC50-48F5-BC5E-118027791176}">
      <dsp:nvSpPr>
        <dsp:cNvPr id="0" name=""/>
        <dsp:cNvSpPr/>
      </dsp:nvSpPr>
      <dsp:spPr>
        <a:xfrm>
          <a:off x="1829171" y="488382"/>
          <a:ext cx="3882027" cy="3882027"/>
        </a:xfrm>
        <a:custGeom>
          <a:avLst/>
          <a:gdLst/>
          <a:ahLst/>
          <a:cxnLst/>
          <a:rect l="0" t="0" r="0" b="0"/>
          <a:pathLst>
            <a:path>
              <a:moveTo>
                <a:pt x="324243" y="3015066"/>
              </a:moveTo>
              <a:arcTo wR="1941013" hR="1941013" stAng="8784188" swAng="21956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9CF65-027B-4200-8B5F-0B11321597A9}">
      <dsp:nvSpPr>
        <dsp:cNvPr id="0" name=""/>
        <dsp:cNvSpPr/>
      </dsp:nvSpPr>
      <dsp:spPr>
        <a:xfrm>
          <a:off x="989411" y="1343654"/>
          <a:ext cx="1869520" cy="97187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імітація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1036854" y="1391097"/>
        <a:ext cx="1774634" cy="876984"/>
      </dsp:txXfrm>
    </dsp:sp>
    <dsp:sp modelId="{A25DE830-6EA0-4B60-9534-E9B0C204B521}">
      <dsp:nvSpPr>
        <dsp:cNvPr id="0" name=""/>
        <dsp:cNvSpPr/>
      </dsp:nvSpPr>
      <dsp:spPr>
        <a:xfrm>
          <a:off x="2032019" y="767578"/>
          <a:ext cx="3882027" cy="3882027"/>
        </a:xfrm>
        <a:custGeom>
          <a:avLst/>
          <a:gdLst/>
          <a:ahLst/>
          <a:cxnLst/>
          <a:rect l="0" t="0" r="0" b="0"/>
          <a:pathLst>
            <a:path>
              <a:moveTo>
                <a:pt x="565410" y="571615"/>
              </a:moveTo>
              <a:arcTo wR="1941013" hR="1941013" stAng="13492229" swAng="10955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88053-4B16-4BA7-9C86-FA8933E84867}">
      <dsp:nvSpPr>
        <dsp:cNvPr id="0" name=""/>
        <dsp:cNvSpPr/>
      </dsp:nvSpPr>
      <dsp:spPr>
        <a:xfrm>
          <a:off x="237579" y="216926"/>
          <a:ext cx="7805760" cy="266175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     </a:t>
          </a: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Дану групу навичок варто обстежувати лише в тих дітей, які володіють мовленням, хоча б на елементарному рівні. Зазвичай навичка називання формується після навички прохання. Ніколи не буде навички називання, якщо у дитини не сформоване розуміння мовлення. Єдиний виняток із правил – називання букв і цифр. 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367515" y="346862"/>
        <a:ext cx="7545888" cy="24018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C43E7-D472-48C0-A32B-BCF993AA5691}">
      <dsp:nvSpPr>
        <dsp:cNvPr id="0" name=""/>
        <dsp:cNvSpPr/>
      </dsp:nvSpPr>
      <dsp:spPr>
        <a:xfrm>
          <a:off x="0" y="1176437"/>
          <a:ext cx="7920880" cy="171112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  <a:latin typeface="Arial Narrow" panose="020B0606020202030204" pitchFamily="34" charset="0"/>
            </a:rPr>
            <a:t>      </a:t>
          </a: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Для обстеження даної навички потрібні лише запитання педагога. Якщо ж дитина використовує альтернативне мовлення: жести чи картки ПЕКС-теж можемо перевірити цю навичку.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83530" y="1259967"/>
        <a:ext cx="7753820" cy="15440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1CB67-A7FD-4098-B461-85AE53117D22}">
      <dsp:nvSpPr>
        <dsp:cNvPr id="0" name=""/>
        <dsp:cNvSpPr/>
      </dsp:nvSpPr>
      <dsp:spPr>
        <a:xfrm rot="5400000">
          <a:off x="4369174" y="-1703456"/>
          <a:ext cx="1661182" cy="506936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/>
            </a:rPr>
            <a:t>це те, без чого дитина не продемонструє нам правильної реакції на інструкцію (в разі, якщо навичка не сформована) 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2665084" y="81726"/>
        <a:ext cx="4988271" cy="1498998"/>
      </dsp:txXfrm>
    </dsp:sp>
    <dsp:sp modelId="{E9EA45E8-15F7-434D-9C49-6D7A5B54D1D1}">
      <dsp:nvSpPr>
        <dsp:cNvPr id="0" name=""/>
        <dsp:cNvSpPr/>
      </dsp:nvSpPr>
      <dsp:spPr>
        <a:xfrm>
          <a:off x="489681" y="439933"/>
          <a:ext cx="2478652" cy="84678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ПІДКАЗКА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531018" y="481270"/>
        <a:ext cx="2395978" cy="764113"/>
      </dsp:txXfrm>
    </dsp:sp>
    <dsp:sp modelId="{95866ECF-2AB1-4BB5-9A41-25AA2744A749}">
      <dsp:nvSpPr>
        <dsp:cNvPr id="0" name=""/>
        <dsp:cNvSpPr/>
      </dsp:nvSpPr>
      <dsp:spPr>
        <a:xfrm rot="5400000">
          <a:off x="4369174" y="61550"/>
          <a:ext cx="1661182" cy="506936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/>
              <a:cs typeface="Times New Roman"/>
            </a:rPr>
            <a:t>якщо йдеться про дітей з аутизмом – то без них не обійтися, особливо на початку роботи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2665084" y="1846732"/>
        <a:ext cx="4988271" cy="1498998"/>
      </dsp:txXfrm>
    </dsp:sp>
    <dsp:sp modelId="{E40D9402-52F8-40B6-94FD-5C27AB849627}">
      <dsp:nvSpPr>
        <dsp:cNvPr id="0" name=""/>
        <dsp:cNvSpPr/>
      </dsp:nvSpPr>
      <dsp:spPr>
        <a:xfrm>
          <a:off x="483598" y="2168134"/>
          <a:ext cx="2478652" cy="905074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ЗАОХОЧЕННЯ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527780" y="2212316"/>
        <a:ext cx="2390288" cy="816710"/>
      </dsp:txXfrm>
    </dsp:sp>
    <dsp:sp modelId="{47A5D2D4-F6A9-49EF-890B-4C3741DBEA66}">
      <dsp:nvSpPr>
        <dsp:cNvPr id="0" name=""/>
        <dsp:cNvSpPr/>
      </dsp:nvSpPr>
      <dsp:spPr>
        <a:xfrm rot="5400000">
          <a:off x="4369174" y="1826557"/>
          <a:ext cx="1661182" cy="506936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/>
              <a:cs typeface="Times New Roman"/>
            </a:rPr>
            <a:t>після помилки слід дати дитині ту саму інструкцію з підказкою, одразу після цього – ще раз ту саму інструкцію з меншим рівнем підказки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2665084" y="3611739"/>
        <a:ext cx="4988271" cy="1498998"/>
      </dsp:txXfrm>
    </dsp:sp>
    <dsp:sp modelId="{CE003C23-3380-4D2E-A41D-F01C57859949}">
      <dsp:nvSpPr>
        <dsp:cNvPr id="0" name=""/>
        <dsp:cNvSpPr/>
      </dsp:nvSpPr>
      <dsp:spPr>
        <a:xfrm>
          <a:off x="489681" y="3968327"/>
          <a:ext cx="2478652" cy="84396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КОРЕКЦІЯ ПОМИЛКИ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530880" y="4009526"/>
        <a:ext cx="2396254" cy="761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06F3E-CC53-43A2-ADD6-5CDE1168FED7}">
      <dsp:nvSpPr>
        <dsp:cNvPr id="0" name=""/>
        <dsp:cNvSpPr/>
      </dsp:nvSpPr>
      <dsp:spPr>
        <a:xfrm>
          <a:off x="1958231" y="57"/>
          <a:ext cx="2988777" cy="1000461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2. МОВЛЕННЄВІ НАВИЧКИ</a:t>
          </a:r>
          <a:endParaRPr lang="ru-RU" sz="24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2007069" y="48895"/>
        <a:ext cx="2891101" cy="902785"/>
      </dsp:txXfrm>
    </dsp:sp>
    <dsp:sp modelId="{0D763552-CCCF-4521-A292-6CA23EE10633}">
      <dsp:nvSpPr>
        <dsp:cNvPr id="0" name=""/>
        <dsp:cNvSpPr/>
      </dsp:nvSpPr>
      <dsp:spPr>
        <a:xfrm>
          <a:off x="1252259" y="790751"/>
          <a:ext cx="3995473" cy="3995473"/>
        </a:xfrm>
        <a:custGeom>
          <a:avLst/>
          <a:gdLst/>
          <a:ahLst/>
          <a:cxnLst/>
          <a:rect l="0" t="0" r="0" b="0"/>
          <a:pathLst>
            <a:path>
              <a:moveTo>
                <a:pt x="2894771" y="212720"/>
              </a:moveTo>
              <a:arcTo wR="1997736" hR="1997736" stAng="17800870" swAng="11182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BEB48-4E87-467F-9953-83A8DC99A4B5}">
      <dsp:nvSpPr>
        <dsp:cNvPr id="0" name=""/>
        <dsp:cNvSpPr/>
      </dsp:nvSpPr>
      <dsp:spPr>
        <a:xfrm>
          <a:off x="4232257" y="1388458"/>
          <a:ext cx="2240648" cy="98446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навичка прохання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4280315" y="1436516"/>
        <a:ext cx="2144532" cy="888347"/>
      </dsp:txXfrm>
    </dsp:sp>
    <dsp:sp modelId="{7563A414-C289-41AD-9250-CE15ECDC642D}">
      <dsp:nvSpPr>
        <dsp:cNvPr id="0" name=""/>
        <dsp:cNvSpPr/>
      </dsp:nvSpPr>
      <dsp:spPr>
        <a:xfrm>
          <a:off x="1462858" y="592868"/>
          <a:ext cx="3995473" cy="3995473"/>
        </a:xfrm>
        <a:custGeom>
          <a:avLst/>
          <a:gdLst/>
          <a:ahLst/>
          <a:cxnLst/>
          <a:rect l="0" t="0" r="0" b="0"/>
          <a:pathLst>
            <a:path>
              <a:moveTo>
                <a:pt x="3984889" y="1792365"/>
              </a:moveTo>
              <a:arcTo wR="1997736" hR="1997736" stAng="21245968" swAng="21237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2F990-74F7-40AE-A179-183818DB58B9}">
      <dsp:nvSpPr>
        <dsp:cNvPr id="0" name=""/>
        <dsp:cNvSpPr/>
      </dsp:nvSpPr>
      <dsp:spPr>
        <a:xfrm>
          <a:off x="3708417" y="3584976"/>
          <a:ext cx="2017637" cy="105848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відповіді на запитання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3760088" y="3636647"/>
        <a:ext cx="1914295" cy="955145"/>
      </dsp:txXfrm>
    </dsp:sp>
    <dsp:sp modelId="{9C87F2BB-3E99-4C47-AB53-C813378E0A68}">
      <dsp:nvSpPr>
        <dsp:cNvPr id="0" name=""/>
        <dsp:cNvSpPr/>
      </dsp:nvSpPr>
      <dsp:spPr>
        <a:xfrm>
          <a:off x="1498575" y="549993"/>
          <a:ext cx="3995473" cy="3995473"/>
        </a:xfrm>
        <a:custGeom>
          <a:avLst/>
          <a:gdLst/>
          <a:ahLst/>
          <a:cxnLst/>
          <a:rect l="0" t="0" r="0" b="0"/>
          <a:pathLst>
            <a:path>
              <a:moveTo>
                <a:pt x="2205020" y="3984691"/>
              </a:moveTo>
              <a:arcTo wR="1997736" hR="1997736" stAng="5042660" swAng="8197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D5060-B912-4D74-B5CA-BD920C3BB31F}">
      <dsp:nvSpPr>
        <dsp:cNvPr id="0" name=""/>
        <dsp:cNvSpPr/>
      </dsp:nvSpPr>
      <dsp:spPr>
        <a:xfrm>
          <a:off x="1186714" y="3584981"/>
          <a:ext cx="2036908" cy="105848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навичка називання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1238385" y="3636652"/>
        <a:ext cx="1933566" cy="955145"/>
      </dsp:txXfrm>
    </dsp:sp>
    <dsp:sp modelId="{1A2C84B2-4E96-4173-9B42-2AAA05F22C01}">
      <dsp:nvSpPr>
        <dsp:cNvPr id="0" name=""/>
        <dsp:cNvSpPr/>
      </dsp:nvSpPr>
      <dsp:spPr>
        <a:xfrm>
          <a:off x="1449070" y="575193"/>
          <a:ext cx="3995473" cy="3995473"/>
        </a:xfrm>
        <a:custGeom>
          <a:avLst/>
          <a:gdLst/>
          <a:ahLst/>
          <a:cxnLst/>
          <a:rect l="0" t="0" r="0" b="0"/>
          <a:pathLst>
            <a:path>
              <a:moveTo>
                <a:pt x="269110" y="2999137"/>
              </a:moveTo>
              <a:arcTo wR="1997736" hR="1997736" stAng="8994968" swAng="21147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DF639-F3EC-42CA-A3A3-FA0B201B13B1}">
      <dsp:nvSpPr>
        <dsp:cNvPr id="0" name=""/>
        <dsp:cNvSpPr/>
      </dsp:nvSpPr>
      <dsp:spPr>
        <a:xfrm>
          <a:off x="439862" y="1380459"/>
          <a:ext cx="2225595" cy="1000461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 err="1">
              <a:solidFill>
                <a:srgbClr val="002060"/>
              </a:solidFill>
              <a:latin typeface="Arial Narrow" panose="020B0606020202030204" pitchFamily="34" charset="0"/>
            </a:rPr>
            <a:t>ехокорекція</a:t>
          </a:r>
          <a:endParaRPr lang="uk-UA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488700" y="1429297"/>
        <a:ext cx="2127919" cy="902785"/>
      </dsp:txXfrm>
    </dsp:sp>
    <dsp:sp modelId="{DE6A36CB-250D-48F7-9EC2-29378E94AF8A}">
      <dsp:nvSpPr>
        <dsp:cNvPr id="0" name=""/>
        <dsp:cNvSpPr/>
      </dsp:nvSpPr>
      <dsp:spPr>
        <a:xfrm>
          <a:off x="1663674" y="787664"/>
          <a:ext cx="3995473" cy="3995473"/>
        </a:xfrm>
        <a:custGeom>
          <a:avLst/>
          <a:gdLst/>
          <a:ahLst/>
          <a:cxnLst/>
          <a:rect l="0" t="0" r="0" b="0"/>
          <a:pathLst>
            <a:path>
              <a:moveTo>
                <a:pt x="582046" y="588207"/>
              </a:moveTo>
              <a:arcTo wR="1997736" hR="1997736" stAng="13492504" swAng="10949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6E6E8-AE7E-4A1A-8D44-D9A06B4331FB}">
      <dsp:nvSpPr>
        <dsp:cNvPr id="0" name=""/>
        <dsp:cNvSpPr/>
      </dsp:nvSpPr>
      <dsp:spPr>
        <a:xfrm rot="5400000">
          <a:off x="-379358" y="1448861"/>
          <a:ext cx="1675854" cy="2022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36A83-8C67-4DA8-8B04-BC79ADF12B2C}">
      <dsp:nvSpPr>
        <dsp:cNvPr id="0" name=""/>
        <dsp:cNvSpPr/>
      </dsp:nvSpPr>
      <dsp:spPr>
        <a:xfrm>
          <a:off x="4141" y="376350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час обстеження</a:t>
          </a:r>
          <a:endParaRPr lang="ru-RU" sz="20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43639" y="415848"/>
        <a:ext cx="2168578" cy="1269548"/>
      </dsp:txXfrm>
    </dsp:sp>
    <dsp:sp modelId="{0AF84A11-4F06-4868-9A0A-3FEDFC1ECF0E}">
      <dsp:nvSpPr>
        <dsp:cNvPr id="0" name=""/>
        <dsp:cNvSpPr/>
      </dsp:nvSpPr>
      <dsp:spPr>
        <a:xfrm rot="5400000">
          <a:off x="-379358" y="3134542"/>
          <a:ext cx="1675854" cy="2022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364AB-4FA0-4C1B-B6E0-0E4EE76813F2}">
      <dsp:nvSpPr>
        <dsp:cNvPr id="0" name=""/>
        <dsp:cNvSpPr/>
      </dsp:nvSpPr>
      <dsp:spPr>
        <a:xfrm>
          <a:off x="4141" y="2062031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створення відповідних умов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43639" y="2101529"/>
        <a:ext cx="2168578" cy="1269548"/>
      </dsp:txXfrm>
    </dsp:sp>
    <dsp:sp modelId="{F0746DB9-6B1B-43C9-B601-2E0C5C326DE1}">
      <dsp:nvSpPr>
        <dsp:cNvPr id="0" name=""/>
        <dsp:cNvSpPr/>
      </dsp:nvSpPr>
      <dsp:spPr>
        <a:xfrm>
          <a:off x="463482" y="3977383"/>
          <a:ext cx="2979447" cy="2022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B99D4-D8AF-450E-9931-3BB92E5FC1CB}">
      <dsp:nvSpPr>
        <dsp:cNvPr id="0" name=""/>
        <dsp:cNvSpPr/>
      </dsp:nvSpPr>
      <dsp:spPr>
        <a:xfrm>
          <a:off x="4141" y="3747712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встановлення емоційного контакту</a:t>
          </a:r>
        </a:p>
      </dsp:txBody>
      <dsp:txXfrm>
        <a:off x="43639" y="3787210"/>
        <a:ext cx="2168578" cy="1269548"/>
      </dsp:txXfrm>
    </dsp:sp>
    <dsp:sp modelId="{77D45D95-E8AC-42E1-80E0-A63FA5FA8CD5}">
      <dsp:nvSpPr>
        <dsp:cNvPr id="0" name=""/>
        <dsp:cNvSpPr/>
      </dsp:nvSpPr>
      <dsp:spPr>
        <a:xfrm rot="16200000">
          <a:off x="2609915" y="3134542"/>
          <a:ext cx="1675854" cy="2022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71746-1983-4E50-B670-9AAC5C1A23B4}">
      <dsp:nvSpPr>
        <dsp:cNvPr id="0" name=""/>
        <dsp:cNvSpPr/>
      </dsp:nvSpPr>
      <dsp:spPr>
        <a:xfrm>
          <a:off x="2993415" y="3747712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позиція педагога</a:t>
          </a:r>
        </a:p>
      </dsp:txBody>
      <dsp:txXfrm>
        <a:off x="3032913" y="3787210"/>
        <a:ext cx="2168578" cy="1269548"/>
      </dsp:txXfrm>
    </dsp:sp>
    <dsp:sp modelId="{2A3C9CD5-794E-47BE-B88C-CC4A1CB3F913}">
      <dsp:nvSpPr>
        <dsp:cNvPr id="0" name=""/>
        <dsp:cNvSpPr/>
      </dsp:nvSpPr>
      <dsp:spPr>
        <a:xfrm rot="16200000">
          <a:off x="2609915" y="1448861"/>
          <a:ext cx="1675854" cy="2022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FD85D-CC65-4444-8CDA-DAA017275435}">
      <dsp:nvSpPr>
        <dsp:cNvPr id="0" name=""/>
        <dsp:cNvSpPr/>
      </dsp:nvSpPr>
      <dsp:spPr>
        <a:xfrm>
          <a:off x="2993415" y="2062031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привернення уваги перед інструкцією</a:t>
          </a:r>
        </a:p>
      </dsp:txBody>
      <dsp:txXfrm>
        <a:off x="3032913" y="2101529"/>
        <a:ext cx="2168578" cy="1269548"/>
      </dsp:txXfrm>
    </dsp:sp>
    <dsp:sp modelId="{26FE6B66-961F-4A5F-B3D6-128034754E35}">
      <dsp:nvSpPr>
        <dsp:cNvPr id="0" name=""/>
        <dsp:cNvSpPr/>
      </dsp:nvSpPr>
      <dsp:spPr>
        <a:xfrm>
          <a:off x="3452756" y="606021"/>
          <a:ext cx="2979447" cy="2022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112F8-0C61-4FEC-BC4A-08E81C15C331}">
      <dsp:nvSpPr>
        <dsp:cNvPr id="0" name=""/>
        <dsp:cNvSpPr/>
      </dsp:nvSpPr>
      <dsp:spPr>
        <a:xfrm>
          <a:off x="2993415" y="376350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інструкції лаконічні, прості</a:t>
          </a:r>
        </a:p>
      </dsp:txBody>
      <dsp:txXfrm>
        <a:off x="3032913" y="415848"/>
        <a:ext cx="2168578" cy="1269548"/>
      </dsp:txXfrm>
    </dsp:sp>
    <dsp:sp modelId="{80CA0B80-6982-43A4-A913-C3A5E81D9A6A}">
      <dsp:nvSpPr>
        <dsp:cNvPr id="0" name=""/>
        <dsp:cNvSpPr/>
      </dsp:nvSpPr>
      <dsp:spPr>
        <a:xfrm rot="5400000">
          <a:off x="5599189" y="1448861"/>
          <a:ext cx="1675854" cy="2022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F64E7-AECA-4941-B9AA-15214DBE3672}">
      <dsp:nvSpPr>
        <dsp:cNvPr id="0" name=""/>
        <dsp:cNvSpPr/>
      </dsp:nvSpPr>
      <dsp:spPr>
        <a:xfrm>
          <a:off x="5982689" y="376350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пауза після інструкції</a:t>
          </a:r>
        </a:p>
      </dsp:txBody>
      <dsp:txXfrm>
        <a:off x="6022187" y="415848"/>
        <a:ext cx="2168578" cy="1269548"/>
      </dsp:txXfrm>
    </dsp:sp>
    <dsp:sp modelId="{ACC3445C-D388-45C7-92FD-0FE2E1B3C802}">
      <dsp:nvSpPr>
        <dsp:cNvPr id="0" name=""/>
        <dsp:cNvSpPr/>
      </dsp:nvSpPr>
      <dsp:spPr>
        <a:xfrm rot="5400000">
          <a:off x="5599189" y="3134542"/>
          <a:ext cx="1675854" cy="2022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C0C77-1A8C-4B47-84E5-FC23771F89E3}">
      <dsp:nvSpPr>
        <dsp:cNvPr id="0" name=""/>
        <dsp:cNvSpPr/>
      </dsp:nvSpPr>
      <dsp:spPr>
        <a:xfrm>
          <a:off x="5982689" y="2062031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матеріал відповідно віку та особливостей</a:t>
          </a:r>
        </a:p>
      </dsp:txBody>
      <dsp:txXfrm>
        <a:off x="6022187" y="2101529"/>
        <a:ext cx="2168578" cy="1269548"/>
      </dsp:txXfrm>
    </dsp:sp>
    <dsp:sp modelId="{080E9D29-E5D0-4FA7-9CDF-7E96AEE06AA6}">
      <dsp:nvSpPr>
        <dsp:cNvPr id="0" name=""/>
        <dsp:cNvSpPr/>
      </dsp:nvSpPr>
      <dsp:spPr>
        <a:xfrm>
          <a:off x="5982689" y="3747712"/>
          <a:ext cx="2247574" cy="134854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без прихованих </a:t>
          </a:r>
          <a:r>
            <a:rPr lang="uk-UA" sz="2400" b="1" i="1" kern="1200" dirty="0" err="1">
              <a:solidFill>
                <a:srgbClr val="002060"/>
              </a:solidFill>
              <a:latin typeface="Arial Narrow" panose="020B0606020202030204" pitchFamily="34" charset="0"/>
            </a:rPr>
            <a:t>підказок;заслужені</a:t>
          </a: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 похвала та заохочення</a:t>
          </a:r>
        </a:p>
      </dsp:txBody>
      <dsp:txXfrm>
        <a:off x="6022187" y="3787210"/>
        <a:ext cx="2168578" cy="1269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6CE44-E732-4246-89A6-5471FB7D8953}">
      <dsp:nvSpPr>
        <dsp:cNvPr id="0" name=""/>
        <dsp:cNvSpPr/>
      </dsp:nvSpPr>
      <dsp:spPr>
        <a:xfrm>
          <a:off x="310066" y="122134"/>
          <a:ext cx="6245829" cy="163507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     Навичка вважається сформованою тоді, коли дитина самостійно зможе відтворити нові рухи, яких до цього її не вчили, або ж спонтанна імітація.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389884" y="201952"/>
        <a:ext cx="6086193" cy="1475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6D081-FE07-449B-BC53-745A77DCBBEB}">
      <dsp:nvSpPr>
        <dsp:cNvPr id="0" name=""/>
        <dsp:cNvSpPr/>
      </dsp:nvSpPr>
      <dsp:spPr>
        <a:xfrm>
          <a:off x="0" y="0"/>
          <a:ext cx="7704856" cy="19773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>
              <a:solidFill>
                <a:srgbClr val="002060"/>
              </a:solidFill>
              <a:latin typeface="Arial Narrow" panose="020B0606020202030204" pitchFamily="34" charset="0"/>
            </a:rPr>
            <a:t>     </a:t>
          </a: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Перед тим, як зіставити слово і предмет(тобто розвинути розуміння мовлення, а вже потім і говоріння), дитині треба вміти фокусуватися на предметі, виокремлювати його з-поміж інших, бачити його характеристики тощо.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96524" y="96524"/>
        <a:ext cx="7511808" cy="1784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48E43-7EC3-420A-9B38-C2A12ECA8304}">
      <dsp:nvSpPr>
        <dsp:cNvPr id="0" name=""/>
        <dsp:cNvSpPr/>
      </dsp:nvSpPr>
      <dsp:spPr>
        <a:xfrm>
          <a:off x="0" y="87784"/>
          <a:ext cx="7056784" cy="12168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    </a:t>
          </a: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Ідеться не про те, чи чує дитина взагалі, а про те, чи вона розрізняє те, що чує.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59399" y="147183"/>
        <a:ext cx="6937986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A6E92-5766-4055-9A93-100A1F934BE7}">
      <dsp:nvSpPr>
        <dsp:cNvPr id="0" name=""/>
        <dsp:cNvSpPr/>
      </dsp:nvSpPr>
      <dsp:spPr>
        <a:xfrm>
          <a:off x="0" y="15781"/>
          <a:ext cx="7365745" cy="171112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Arial Narrow" panose="020B0606020202030204" pitchFamily="34" charset="0"/>
            </a:rPr>
            <a:t>   </a:t>
          </a: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Без розуміння значення слова, дитина не  буде його вживати. Наша мета - щоб дитина показала, що вона розуміє, про що ми говоримо, вказівним жестом, виконанням нашого прохання тощо.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83530" y="99311"/>
        <a:ext cx="7198685" cy="15440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2377A-FD39-49C0-9A3A-7064B7118BFA}">
      <dsp:nvSpPr>
        <dsp:cNvPr id="0" name=""/>
        <dsp:cNvSpPr/>
      </dsp:nvSpPr>
      <dsp:spPr>
        <a:xfrm>
          <a:off x="0" y="727031"/>
          <a:ext cx="8136904" cy="171147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    </a:t>
          </a: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Це найелементарніша мовленнєва навичка, але для навчання дитини вона буде базовою. Це вміння полягає в тому, що дитина володіє своїм голосом та артикуляційним апаратом і може на наше прохання відтворити певний звук, слово, речення. 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83547" y="810578"/>
        <a:ext cx="7969810" cy="15443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427BF-1E4E-4F9E-8703-164A82AB1E32}">
      <dsp:nvSpPr>
        <dsp:cNvPr id="0" name=""/>
        <dsp:cNvSpPr/>
      </dsp:nvSpPr>
      <dsp:spPr>
        <a:xfrm>
          <a:off x="0" y="0"/>
          <a:ext cx="7416824" cy="163507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002060"/>
              </a:solidFill>
              <a:latin typeface="Arial Narrow" panose="020B0606020202030204" pitchFamily="34" charset="0"/>
            </a:rPr>
            <a:t>     Найважливіша навичка, що є запорукою комунікації. В основі прохання завжди лежить мотивація.  Необхідно створити такі умови, щоб дитина попросила. </a:t>
          </a:r>
          <a:endParaRPr lang="ru-RU" sz="2400" b="1" i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79818" y="79818"/>
        <a:ext cx="7257188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531" y="135150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uk-UA" b="1" dirty="0">
              <a:latin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uk-UA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АКТУАЛЬНИЙ КОМЕНТАР</a:t>
            </a:r>
          </a:p>
          <a:p>
            <a:pPr lvl="0" algn="ctr">
              <a:spcAft>
                <a:spcPts val="0"/>
              </a:spcAft>
            </a:pPr>
            <a:endParaRPr lang="uk-UA" b="1" dirty="0">
              <a:latin typeface="Arial Narrow" panose="020B060602020203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«СТРУКТУРА МОВЛЕННЄВОГО ОБСТЕЖЕННЯ ДІТЕЙ З РАС </a:t>
            </a:r>
          </a:p>
          <a:p>
            <a:pPr lvl="0" algn="ctr">
              <a:spcAft>
                <a:spcPts val="0"/>
              </a:spcAft>
            </a:pPr>
            <a:r>
              <a:rPr lang="uk-UA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(на основі поведінкового підходу)»       </a:t>
            </a:r>
            <a:r>
              <a:rPr lang="uk-UA" sz="3200" b="1" i="1" dirty="0">
                <a:solidFill>
                  <a:srgbClr val="C00000"/>
                </a:solidFill>
                <a:latin typeface="Times New Roman"/>
              </a:rPr>
              <a:t>                        </a:t>
            </a:r>
            <a:endParaRPr lang="ru-RU" sz="3200" b="1" i="1" dirty="0">
              <a:solidFill>
                <a:srgbClr val="C00000"/>
              </a:solidFill>
            </a:endParaRPr>
          </a:p>
          <a:p>
            <a:pPr marL="408940" algn="r">
              <a:spcAft>
                <a:spcPts val="0"/>
              </a:spcAft>
            </a:pPr>
            <a:endParaRPr lang="uk-UA" sz="3200" i="1" dirty="0">
              <a:latin typeface="Times New Roman"/>
              <a:ea typeface="Calibri"/>
            </a:endParaRPr>
          </a:p>
          <a:p>
            <a:pPr marL="408940" algn="r">
              <a:spcAft>
                <a:spcPts val="0"/>
              </a:spcAft>
            </a:pPr>
            <a:endParaRPr lang="uk-UA" i="1" dirty="0">
              <a:latin typeface="Times New Roman"/>
              <a:ea typeface="Calibri"/>
            </a:endParaRPr>
          </a:p>
          <a:p>
            <a:pPr marL="408940" algn="r">
              <a:spcAft>
                <a:spcPts val="0"/>
              </a:spcAft>
            </a:pPr>
            <a:endParaRPr lang="uk-UA" i="1" dirty="0">
              <a:latin typeface="Times New Roman"/>
              <a:ea typeface="Calibri"/>
            </a:endParaRPr>
          </a:p>
          <a:p>
            <a:pPr marL="408940" algn="r">
              <a:spcAft>
                <a:spcPts val="0"/>
              </a:spcAft>
            </a:pPr>
            <a:endParaRPr lang="uk-UA" i="1" dirty="0">
              <a:latin typeface="Times New Roman"/>
              <a:ea typeface="Calibri"/>
            </a:endParaRPr>
          </a:p>
          <a:p>
            <a:pPr marL="408940" algn="r">
              <a:spcAft>
                <a:spcPts val="0"/>
              </a:spcAft>
            </a:pPr>
            <a:endParaRPr lang="uk-UA" i="1" dirty="0">
              <a:latin typeface="Times New Roman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613072"/>
            <a:ext cx="5598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ru-RU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Спікер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: Людмила Котова,</a:t>
            </a:r>
          </a:p>
          <a:p>
            <a:pPr lvl="0" algn="r">
              <a:lnSpc>
                <a:spcPct val="150000"/>
              </a:lnSpc>
            </a:pPr>
            <a:r>
              <a:rPr lang="ru-RU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вчитель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-логопед КЗ «ДНЗ № 24 ВМР», </a:t>
            </a:r>
          </a:p>
          <a:p>
            <a:pPr lvl="0" algn="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голова ММО </a:t>
            </a:r>
          </a:p>
        </p:txBody>
      </p:sp>
      <p:sp>
        <p:nvSpPr>
          <p:cNvPr id="4" name="AutoShape 5" descr="Green Powerpoint Backgrounds Images - Free Download o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031" y="3695765"/>
            <a:ext cx="5148064" cy="311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18" y="0"/>
            <a:ext cx="1908218" cy="185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883" y="160339"/>
            <a:ext cx="1813262" cy="15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5277" y="160338"/>
            <a:ext cx="4993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srgbClr val="0070C0"/>
                </a:solidFill>
                <a:latin typeface="Arial Narrow" panose="020B0606020202030204" pitchFamily="34" charset="0"/>
              </a:rPr>
              <a:t>ФАХОВИЙ МОДУЛЬ </a:t>
            </a:r>
          </a:p>
          <a:p>
            <a:pPr lvl="0" algn="ctr"/>
            <a:r>
              <a:rPr lang="uk-UA" b="1" dirty="0">
                <a:solidFill>
                  <a:srgbClr val="0070C0"/>
                </a:solidFill>
                <a:latin typeface="Arial Narrow" panose="020B0606020202030204" pitchFamily="34" charset="0"/>
              </a:rPr>
              <a:t>ДЛЯ ПРОФЕСІЙНОЇ СПІЛЬНОТИ</a:t>
            </a:r>
          </a:p>
          <a:p>
            <a:pPr lvl="0" algn="ctr"/>
            <a:r>
              <a:rPr lang="uk-UA" b="1" dirty="0">
                <a:solidFill>
                  <a:srgbClr val="0070C0"/>
                </a:solidFill>
                <a:latin typeface="Arial Narrow" panose="020B0606020202030204" pitchFamily="34" charset="0"/>
              </a:rPr>
              <a:t>ВЧИТЕЛІВ-ЛОГОПЕДІВ ЗДО ВМТГ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7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4138" y="116632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ОБСТЕЖЕННЯ НАВИЧОК ПРОХАННЯ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1680713"/>
              </p:ext>
            </p:extLst>
          </p:nvPr>
        </p:nvGraphicFramePr>
        <p:xfrm>
          <a:off x="827584" y="1071320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462" y="2852936"/>
            <a:ext cx="5719849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98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688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6240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ОБСТЕЖЕННЯ НАВИЧОК НАЗИВАННЯ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9330586"/>
              </p:ext>
            </p:extLst>
          </p:nvPr>
        </p:nvGraphicFramePr>
        <p:xfrm>
          <a:off x="425983" y="55797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858" y="3441906"/>
            <a:ext cx="4923169" cy="3416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8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989" y="3140968"/>
            <a:ext cx="4894433" cy="3619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560840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ОБСТЕЖЕННЯ НАВИЧОК ВІДПОВІДЕЙ </a:t>
            </a:r>
          </a:p>
          <a:p>
            <a:pPr lvl="0" algn="ctr"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НА ЗАПИТАННЯ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45590869"/>
              </p:ext>
            </p:extLst>
          </p:nvPr>
        </p:nvGraphicFramePr>
        <p:xfrm>
          <a:off x="611560" y="18864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994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33753"/>
            <a:ext cx="91328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4255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        </a:t>
            </a: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ТРИ КИТИ НАВЧАННЯ</a:t>
            </a:r>
            <a:endParaRPr lang="ru-RU" sz="2800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121681"/>
              </p:ext>
            </p:extLst>
          </p:nvPr>
        </p:nvGraphicFramePr>
        <p:xfrm>
          <a:off x="610766" y="1044848"/>
          <a:ext cx="7920880" cy="519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29733" y="2029522"/>
            <a:ext cx="1445242" cy="14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350" y="3861048"/>
            <a:ext cx="14446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350" y="5661248"/>
            <a:ext cx="14446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4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3" y="-31750"/>
            <a:ext cx="913288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95100">
            <a:off x="5501565" y="2073223"/>
            <a:ext cx="2979735" cy="415977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4112">
            <a:off x="2927347" y="208869"/>
            <a:ext cx="2982195" cy="410087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77746">
            <a:off x="421205" y="1876352"/>
            <a:ext cx="3153532" cy="444325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2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17463"/>
            <a:ext cx="9132887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564904"/>
            <a:ext cx="4155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ДЯКУЮ ЗА УВАГУ!</a:t>
            </a:r>
            <a:endParaRPr lang="ru-RU" sz="4000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5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17463"/>
            <a:ext cx="9132887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8312" y="476672"/>
            <a:ext cx="1822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ДЖЕРЕЛА: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704856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Х. Ткач., «Обстеження мовленнєвого розвитку дітей з аутизмом і тяжкими порушеннями мовлення;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2000" dirty="0">
              <a:solidFill>
                <a:srgbClr val="002060"/>
              </a:solidFill>
              <a:latin typeface="Arial Narrow" panose="020B0606020202030204" pitchFamily="34" charset="0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Н. </a:t>
            </a:r>
            <a:r>
              <a:rPr lang="uk-UA" sz="2000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Базима</a:t>
            </a: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., «Розвиток мовлення дітей з аутизмом»;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2000" dirty="0">
              <a:solidFill>
                <a:srgbClr val="002060"/>
              </a:solidFill>
              <a:latin typeface="Arial Narrow" panose="020B0606020202030204" pitchFamily="34" charset="0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Ілюстрований матеріал: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    </a:t>
            </a:r>
            <a:r>
              <a:rPr lang="uk-UA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https://www.google.com/search?q</a:t>
            </a:r>
            <a:endParaRPr lang="ru-RU" sz="1600" dirty="0">
              <a:ea typeface="Calibri"/>
              <a:cs typeface="Times New Roman"/>
            </a:endParaRPr>
          </a:p>
          <a:p>
            <a:br>
              <a:rPr lang="uk-UA" sz="20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</a:br>
            <a:endParaRPr lang="uk-UA" sz="2000" dirty="0">
              <a:solidFill>
                <a:srgbClr val="002060"/>
              </a:solidFill>
              <a:latin typeface="Arial Narrow" panose="020B0606020202030204" pitchFamily="34" charset="0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>
              <a:latin typeface="Times New Roman"/>
            </a:endParaRPr>
          </a:p>
          <a:p>
            <a:endParaRPr lang="uk-UA" dirty="0">
              <a:latin typeface="Times New Roman"/>
            </a:endParaRPr>
          </a:p>
          <a:p>
            <a:endParaRPr lang="uk-UA" dirty="0">
              <a:latin typeface="Times New Roman"/>
            </a:endParaRPr>
          </a:p>
          <a:p>
            <a:endParaRPr lang="uk-UA" dirty="0">
              <a:latin typeface="Times New Roman"/>
            </a:endParaRPr>
          </a:p>
          <a:p>
            <a:endParaRPr lang="uk-UA" dirty="0">
              <a:latin typeface="Times New Roman"/>
            </a:endParaRPr>
          </a:p>
          <a:p>
            <a:endParaRPr lang="uk-UA" dirty="0">
              <a:latin typeface="Times New Roman"/>
            </a:endParaRPr>
          </a:p>
          <a:p>
            <a:endParaRPr lang="uk-UA" dirty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56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7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04664"/>
            <a:ext cx="173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НАВИЧКИ:</a:t>
            </a:r>
            <a:endParaRPr lang="ru-RU" sz="28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3436695"/>
              </p:ext>
            </p:extLst>
          </p:nvPr>
        </p:nvGraphicFramePr>
        <p:xfrm>
          <a:off x="650853" y="1152860"/>
          <a:ext cx="756084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075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5774496"/>
              </p:ext>
            </p:extLst>
          </p:nvPr>
        </p:nvGraphicFramePr>
        <p:xfrm>
          <a:off x="971600" y="1052736"/>
          <a:ext cx="691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55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ловой стиль - фото онлайн на oir.mob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536" y="31"/>
            <a:ext cx="9177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9878" y="260648"/>
            <a:ext cx="4600940" cy="657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ОСОБЛИВОСТІ ТЕСТУВАННЯ:</a:t>
            </a:r>
            <a:endParaRPr lang="ru-RU" sz="2000" i="1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6291852"/>
              </p:ext>
            </p:extLst>
          </p:nvPr>
        </p:nvGraphicFramePr>
        <p:xfrm>
          <a:off x="438029" y="1052736"/>
          <a:ext cx="823440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110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ловой стиль - фото онлайн на oir.mob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365"/>
            <a:ext cx="9129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4238" y="58697"/>
            <a:ext cx="5400600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uk-UA" sz="2800" b="1" u="sng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1. ДОМОВЛЕННЄВІ УМІННЯ:</a:t>
            </a:r>
          </a:p>
          <a:p>
            <a:pPr lvl="0" algn="just"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ОБСТЕЖЕННЯ НАВИЧОК ІМІТАЦІЇ</a:t>
            </a:r>
            <a:endParaRPr lang="ru-RU" sz="2000" i="1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555" y="2986042"/>
            <a:ext cx="5383283" cy="35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1274223" y="1471348"/>
            <a:ext cx="6348667" cy="24137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i="1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5342928"/>
              </p:ext>
            </p:extLst>
          </p:nvPr>
        </p:nvGraphicFramePr>
        <p:xfrm>
          <a:off x="964138" y="1141045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110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8640"/>
            <a:ext cx="7200800" cy="65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ОБСТЕЖЕННЯ НАВИЧОК ВІЗУАЛІЗАЦІЇ</a:t>
            </a:r>
            <a:r>
              <a:rPr lang="uk-UA" sz="2800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</a:t>
            </a:r>
            <a:endParaRPr lang="ru-RU" sz="2000" i="1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14556048"/>
              </p:ext>
            </p:extLst>
          </p:nvPr>
        </p:nvGraphicFramePr>
        <p:xfrm>
          <a:off x="718778" y="879694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18457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95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ловой стиль - фото онлайн на oir.mob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4" y="0"/>
            <a:ext cx="9129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632" y="332656"/>
            <a:ext cx="8178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ОБСТЕЖЕННЯ НАВИОК СЛУХОВОГО СПРИЙМАННЯ (СЛУХОВОГО ГНОЗИСУ)</a:t>
            </a:r>
            <a:endParaRPr lang="ru-RU" sz="2000" i="1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9314562"/>
              </p:ext>
            </p:extLst>
          </p:nvPr>
        </p:nvGraphicFramePr>
        <p:xfrm>
          <a:off x="1043608" y="1397000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677" y="2924945"/>
            <a:ext cx="6503138" cy="3533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30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1652" y="11663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ОБСТЕЖЕННЯ НАВИЧОК РОЗУМІННЯ МОВЛЕННЯ </a:t>
            </a:r>
            <a:endParaRPr lang="ru-RU" sz="2800" b="1" i="1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090396"/>
              </p:ext>
            </p:extLst>
          </p:nvPr>
        </p:nvGraphicFramePr>
        <p:xfrm>
          <a:off x="921652" y="1081471"/>
          <a:ext cx="73657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646" y="2924944"/>
            <a:ext cx="5174676" cy="3757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69462"/>
            <a:ext cx="61206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u="sng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2</a:t>
            </a:r>
            <a:r>
              <a:rPr lang="uk-UA" sz="2800" b="1" u="sng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 </a:t>
            </a:r>
            <a:r>
              <a:rPr lang="uk-UA" sz="2800" b="1" u="sng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МОВЛЕННЄВІ НАВИЧКИ: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ОБСТЕЖЕННЯ НАВИЧОК ЕХОКОРЕКЦІЇ</a:t>
            </a:r>
            <a:endParaRPr lang="ru-RU" sz="2000" i="1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3731183"/>
              </p:ext>
            </p:extLst>
          </p:nvPr>
        </p:nvGraphicFramePr>
        <p:xfrm>
          <a:off x="467544" y="77591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966" y="3429000"/>
            <a:ext cx="4906480" cy="3345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310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532</Words>
  <Application>Microsoft Office PowerPoint</Application>
  <PresentationFormat>Екран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Директор</cp:lastModifiedBy>
  <cp:revision>52</cp:revision>
  <dcterms:created xsi:type="dcterms:W3CDTF">2024-07-05T19:18:31Z</dcterms:created>
  <dcterms:modified xsi:type="dcterms:W3CDTF">2024-09-12T07:42:30Z</dcterms:modified>
</cp:coreProperties>
</file>