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354" r:id="rId3"/>
    <p:sldId id="329" r:id="rId4"/>
    <p:sldId id="327" r:id="rId5"/>
    <p:sldId id="326" r:id="rId6"/>
    <p:sldId id="276" r:id="rId7"/>
    <p:sldId id="353" r:id="rId8"/>
    <p:sldId id="330" r:id="rId9"/>
    <p:sldId id="331" r:id="rId10"/>
    <p:sldId id="328" r:id="rId11"/>
    <p:sldId id="357" r:id="rId12"/>
    <p:sldId id="337" r:id="rId13"/>
    <p:sldId id="336" r:id="rId14"/>
    <p:sldId id="356" r:id="rId15"/>
    <p:sldId id="358" r:id="rId16"/>
    <p:sldId id="359" r:id="rId17"/>
    <p:sldId id="360" r:id="rId18"/>
    <p:sldId id="362" r:id="rId19"/>
    <p:sldId id="361" r:id="rId20"/>
    <p:sldId id="350" r:id="rId21"/>
    <p:sldId id="351" r:id="rId22"/>
    <p:sldId id="352" r:id="rId23"/>
    <p:sldId id="363" r:id="rId24"/>
    <p:sldId id="364" r:id="rId25"/>
    <p:sldId id="365" r:id="rId26"/>
    <p:sldId id="338" r:id="rId27"/>
    <p:sldId id="340" r:id="rId28"/>
  </p:sldIdLst>
  <p:sldSz cx="9144000" cy="6858000" type="screen4x3"/>
  <p:notesSz cx="6858000" cy="9144000"/>
  <p:defaultTextStyle>
    <a:defPPr>
      <a:defRPr lang="ru-RU"/>
    </a:defPPr>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9pPr>
  </p:defaultTextStyle>
  <p:extLst>
    <p:ext uri="{EFAFB233-063F-42B5-8137-9DF3F51BA10A}">
      <p15:sldGuideLst xmlns:p15="http://schemas.microsoft.com/office/powerpoint/2012/main">
        <p15:guide id="1" orient="horz" pos="2187">
          <p15:clr>
            <a:srgbClr val="A4A3A4"/>
          </p15:clr>
        </p15:guide>
        <p15:guide id="2" pos="29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FE2"/>
    <a:srgbClr val="D8090F"/>
    <a:srgbClr val="FAFE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8" d="100"/>
          <a:sy n="108" d="100"/>
        </p:scale>
        <p:origin x="1704" y="108"/>
      </p:cViewPr>
      <p:guideLst>
        <p:guide orient="horz" pos="2187"/>
        <p:guide pos="29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p>
            <a:pPr lvl="0" eaLnBrk="1" hangingPunct="1"/>
            <a:endParaRPr lang="uk-UA" altLang="x-none" sz="1200" dirty="0">
              <a:latin typeface="Calibri" panose="020F0502020204030204" pitchFamily="34" charset="0"/>
            </a:endParaRPr>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p>
            <a:pPr lvl="0" algn="r" eaLnBrk="1" hangingPunct="1"/>
            <a:endParaRPr lang="uk-UA" altLang="x-none" sz="1200" dirty="0">
              <a:latin typeface="Calibri" panose="020F0502020204030204" pitchFamily="34" charset="0"/>
            </a:endParaRPr>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base" latinLnBrk="0" hangingPunct="1">
              <a:lnSpc>
                <a:spcPct val="100000"/>
              </a:lnSpc>
              <a:spcBef>
                <a:spcPct val="30000"/>
              </a:spcBef>
              <a:spcAft>
                <a:spcPct val="0"/>
              </a:spcAft>
              <a:buClrTx/>
              <a:buSzTx/>
              <a:buFontTx/>
              <a:buNone/>
              <a:defRPr/>
            </a:pPr>
            <a:endParaRPr kumimoji="0" lang="uk-UA" sz="1200" b="0" i="0" u="none" strike="noStrike" kern="1200" cap="none" spc="0" normalizeH="0" baseline="0" noProof="0">
              <a:ln>
                <a:noFill/>
              </a:ln>
              <a:solidFill>
                <a:schemeClr val="tx1"/>
              </a:solidFill>
              <a:effectLst/>
              <a:uLnTx/>
              <a:uFillTx/>
              <a:latin typeface="+mn-lt"/>
              <a:ea typeface="+mn-ea"/>
              <a:cs typeface="+mn-cs"/>
            </a:endParaRPr>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dirty="0"/>
              <a:t>Образец текста</a:t>
            </a:r>
          </a:p>
          <a:p>
            <a:pPr lvl="1"/>
            <a:r>
              <a:rPr dirty="0"/>
              <a:t>Второй уровень</a:t>
            </a:r>
          </a:p>
          <a:p>
            <a:pPr lvl="2"/>
            <a:r>
              <a:rPr dirty="0"/>
              <a:t>Третий уровень</a:t>
            </a:r>
          </a:p>
          <a:p>
            <a:pPr lvl="3"/>
            <a:r>
              <a:rPr dirty="0"/>
              <a:t>Четвертый уровень</a:t>
            </a:r>
          </a:p>
          <a:p>
            <a:pPr lvl="4"/>
            <a:r>
              <a:rPr dirty="0"/>
              <a:t>Пятый уровень</a:t>
            </a:r>
            <a:endParaRPr lang="uk-UA" altLang="x-none" dirty="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p>
            <a:pPr lvl="0" eaLnBrk="1" hangingPunct="1"/>
            <a:endParaRPr lang="uk-UA" altLang="x-none" sz="1200" dirty="0">
              <a:latin typeface="Calibri" panose="020F0502020204030204" pitchFamily="34" charset="0"/>
            </a:endParaRPr>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p>
            <a:pPr lvl="0" algn="r" eaLnBrk="1" hangingPunct="1"/>
            <a:fld id="{9A0DB2DC-4C9A-4742-B13C-FB6460FD3503}" type="slidenum">
              <a:rPr lang="uk-UA" altLang="x-none" sz="1200" dirty="0">
                <a:latin typeface="Calibri" panose="020F0502020204030204" pitchFamily="34" charset="0"/>
              </a:rPr>
              <a:t>‹#›</a:t>
            </a:fld>
            <a:endParaRPr lang="uk-UA" altLang="x-none"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a:ln>
            <a:solidFill>
              <a:srgbClr val="000000">
                <a:alpha val="100000"/>
              </a:srgbClr>
            </a:solidFill>
            <a:miter lim="800000"/>
          </a:ln>
        </p:spPr>
      </p:sp>
      <p:sp>
        <p:nvSpPr>
          <p:cNvPr id="29699" name="Заметки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uk-UA" altLang="x-none" dirty="0"/>
          </a:p>
        </p:txBody>
      </p:sp>
      <p:sp>
        <p:nvSpPr>
          <p:cNvPr id="28676" name="Номер слайда 3"/>
          <p:cNvSpPr txBox="1">
            <a:spLocks noGrp="1"/>
          </p:cNvSpPr>
          <p:nvPr>
            <p:ph type="sldNum" sz="quarter"/>
          </p:nvPr>
        </p:nvSpPr>
        <p:spPr bwMode="auto">
          <a:noFill/>
          <a:ln>
            <a:noFill/>
            <a:miter lim="800000"/>
          </a:ln>
        </p:spPr>
        <p:txBody>
          <a:bodyPr wrap="square" lIns="91440" tIns="45720" rIns="91440" bIns="45720" numCol="1" rtlCol="0" anchor="b" anchorCtr="0" compatLnSpc="1"/>
          <a:lstStyle/>
          <a:p>
            <a:pPr lvl="0" algn="r" eaLnBrk="1" hangingPunct="1"/>
            <a:fld id="{9A0DB2DC-4C9A-4742-B13C-FB6460FD3503}" type="slidenum">
              <a:rPr lang="uk-UA" altLang="x-none" sz="1200" dirty="0">
                <a:latin typeface="Calibri" panose="020F0502020204030204" pitchFamily="34" charset="0"/>
              </a:rPr>
              <a:t>6</a:t>
            </a:fld>
            <a:endParaRPr lang="uk-UA" altLang="x-none" sz="1200"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endParaRPr lang="ru-R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pPr algn="r" eaLnBrk="1" hangingPunct="1"/>
            <a:endParaRPr lang="ru-RU" sz="1100" b="1" dirty="0">
              <a:solidFill>
                <a:srgbClr val="7F7F7F"/>
              </a:solidFill>
              <a:latin typeface="Trebuchet MS" panose="020B0603020202020204" pitchFamily="34" charset="0"/>
            </a:endParaRPr>
          </a:p>
        </p:txBody>
      </p:sp>
      <p:sp>
        <p:nvSpPr>
          <p:cNvPr id="5" name="Нижний колонтитул 4"/>
          <p:cNvSpPr>
            <a:spLocks noGrp="1"/>
          </p:cNvSpPr>
          <p:nvPr>
            <p:ph type="ftr" sz="quarter" idx="11"/>
          </p:nvPr>
        </p:nvSpPr>
        <p:spPr/>
        <p:txBody>
          <a:bodyPr/>
          <a:lstStyle/>
          <a:p>
            <a:pPr eaLnBrk="1" hangingPunct="1"/>
            <a:endParaRPr sz="1100" b="1" dirty="0">
              <a:solidFill>
                <a:srgbClr val="7F7F7F"/>
              </a:solidFill>
              <a:latin typeface="Trebuchet MS" panose="020B0603020202020204" pitchFamily="34" charset="0"/>
            </a:endParaRPr>
          </a:p>
        </p:txBody>
      </p:sp>
      <p:sp>
        <p:nvSpPr>
          <p:cNvPr id="6" name="Номер слайда 5"/>
          <p:cNvSpPr>
            <a:spLocks noGrp="1"/>
          </p:cNvSpPr>
          <p:nvPr>
            <p:ph type="sldNum" sz="quarter" idx="12"/>
          </p:nvPr>
        </p:nvSpPr>
        <p:spPr/>
        <p:txBody>
          <a:bodyPr/>
          <a:lstStyle/>
          <a:p>
            <a:pPr algn="ctr" eaLnBrk="1" hangingPunct="1"/>
            <a:fld id="{9A0DB2DC-4C9A-4742-B13C-FB6460FD3503}" type="slidenum">
              <a:rPr lang="ru-RU" sz="1200" b="1" dirty="0">
                <a:solidFill>
                  <a:srgbClr val="7F7F7F"/>
                </a:solidFill>
                <a:latin typeface="Trebuchet MS" panose="020B0603020202020204" pitchFamily="34" charset="0"/>
              </a:rPr>
              <a:t>‹#›</a:t>
            </a:fld>
            <a:endParaRPr lang="ru-RU" sz="1200" b="1" dirty="0">
              <a:solidFill>
                <a:srgbClr val="7F7F7F"/>
              </a:solidFill>
              <a:latin typeface="Trebuchet MS" panose="020B0603020202020204" pitchFamily="34" charset="0"/>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lvl="0" algn="r" eaLnBrk="1" hangingPunct="1"/>
            <a:endParaRPr lang="ru-RU" sz="1100" b="1" dirty="0">
              <a:solidFill>
                <a:srgbClr val="7F7F7F"/>
              </a:solidFill>
              <a:latin typeface="Trebuchet MS" panose="020B0603020202020204" pitchFamily="34" charset="0"/>
            </a:endParaRPr>
          </a:p>
        </p:txBody>
      </p:sp>
      <p:sp>
        <p:nvSpPr>
          <p:cNvPr id="5" name="Нижний колонтитул 4"/>
          <p:cNvSpPr>
            <a:spLocks noGrp="1"/>
          </p:cNvSpPr>
          <p:nvPr>
            <p:ph type="ftr" sz="quarter" idx="11"/>
          </p:nvPr>
        </p:nvSpPr>
        <p:spPr/>
        <p:txBody>
          <a:bodyPr/>
          <a:lstStyle/>
          <a:p>
            <a:pPr lvl="0" eaLnBrk="1" hangingPunct="1"/>
            <a:endParaRPr sz="1100" b="1" dirty="0">
              <a:solidFill>
                <a:srgbClr val="7F7F7F"/>
              </a:solidFill>
              <a:latin typeface="Trebuchet MS" panose="020B0603020202020204" pitchFamily="34" charset="0"/>
            </a:endParaRPr>
          </a:p>
        </p:txBody>
      </p:sp>
      <p:sp>
        <p:nvSpPr>
          <p:cNvPr id="6" name="Номер слайда 5"/>
          <p:cNvSpPr>
            <a:spLocks noGrp="1"/>
          </p:cNvSpPr>
          <p:nvPr>
            <p:ph type="sldNum" sz="quarter" idx="12"/>
          </p:nvPr>
        </p:nvSpPr>
        <p:spPr/>
        <p:txBody>
          <a:bodyPr/>
          <a:lstStyle/>
          <a:p>
            <a:pPr lvl="0" algn="ctr" eaLnBrk="1" hangingPunct="1"/>
            <a:fld id="{9A0DB2DC-4C9A-4742-B13C-FB6460FD3503}" type="slidenum">
              <a:rPr lang="ru-RU" sz="1200" b="1" dirty="0">
                <a:solidFill>
                  <a:srgbClr val="7F7F7F"/>
                </a:solidFill>
                <a:latin typeface="Trebuchet MS" panose="020B0603020202020204" pitchFamily="34" charset="0"/>
              </a:rPr>
              <a:t>‹#›</a:t>
            </a:fld>
            <a:endParaRPr lang="ru-RU" sz="1200" b="1" dirty="0">
              <a:solidFill>
                <a:srgbClr val="7F7F7F"/>
              </a:solidFill>
              <a:latin typeface="Trebuchet MS" panose="020B0603020202020204" pitchFamily="34" charset="0"/>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5293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lvl="0" algn="r" eaLnBrk="1" hangingPunct="1"/>
            <a:endParaRPr lang="ru-RU" sz="1100" b="1" dirty="0">
              <a:solidFill>
                <a:srgbClr val="7F7F7F"/>
              </a:solidFill>
              <a:latin typeface="Trebuchet MS" panose="020B0603020202020204" pitchFamily="34" charset="0"/>
            </a:endParaRPr>
          </a:p>
        </p:txBody>
      </p:sp>
      <p:sp>
        <p:nvSpPr>
          <p:cNvPr id="5" name="Нижний колонтитул 4"/>
          <p:cNvSpPr>
            <a:spLocks noGrp="1"/>
          </p:cNvSpPr>
          <p:nvPr>
            <p:ph type="ftr" sz="quarter" idx="11"/>
          </p:nvPr>
        </p:nvSpPr>
        <p:spPr/>
        <p:txBody>
          <a:bodyPr/>
          <a:lstStyle/>
          <a:p>
            <a:pPr lvl="0" eaLnBrk="1" hangingPunct="1"/>
            <a:endParaRPr sz="1100" b="1" dirty="0">
              <a:solidFill>
                <a:srgbClr val="7F7F7F"/>
              </a:solidFill>
              <a:latin typeface="Trebuchet MS" panose="020B0603020202020204" pitchFamily="34" charset="0"/>
            </a:endParaRPr>
          </a:p>
        </p:txBody>
      </p:sp>
      <p:sp>
        <p:nvSpPr>
          <p:cNvPr id="6" name="Номер слайда 5"/>
          <p:cNvSpPr>
            <a:spLocks noGrp="1"/>
          </p:cNvSpPr>
          <p:nvPr>
            <p:ph type="sldNum" sz="quarter" idx="12"/>
          </p:nvPr>
        </p:nvSpPr>
        <p:spPr/>
        <p:txBody>
          <a:bodyPr/>
          <a:lstStyle/>
          <a:p>
            <a:pPr lvl="0" algn="ctr" eaLnBrk="1" hangingPunct="1"/>
            <a:fld id="{9A0DB2DC-4C9A-4742-B13C-FB6460FD3503}" type="slidenum">
              <a:rPr lang="ru-RU" sz="1200" b="1" dirty="0">
                <a:solidFill>
                  <a:srgbClr val="7F7F7F"/>
                </a:solidFill>
                <a:latin typeface="Trebuchet MS" panose="020B0603020202020204" pitchFamily="34" charset="0"/>
              </a:rPr>
              <a:t>‹#›</a:t>
            </a:fld>
            <a:endParaRPr lang="ru-RU" sz="1200" b="1" dirty="0">
              <a:solidFill>
                <a:srgbClr val="7F7F7F"/>
              </a:solidFill>
              <a:latin typeface="Trebuchet MS" panose="020B0603020202020204" pitchFamily="34" charset="0"/>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lvl="0" algn="r" eaLnBrk="1" hangingPunct="1"/>
            <a:endParaRPr lang="ru-RU" sz="1100" b="1" dirty="0">
              <a:solidFill>
                <a:srgbClr val="7F7F7F"/>
              </a:solidFill>
              <a:latin typeface="Trebuchet MS" panose="020B0603020202020204" pitchFamily="34" charset="0"/>
            </a:endParaRPr>
          </a:p>
        </p:txBody>
      </p:sp>
      <p:sp>
        <p:nvSpPr>
          <p:cNvPr id="5" name="Нижний колонтитул 4"/>
          <p:cNvSpPr>
            <a:spLocks noGrp="1"/>
          </p:cNvSpPr>
          <p:nvPr>
            <p:ph type="ftr" sz="quarter" idx="11"/>
          </p:nvPr>
        </p:nvSpPr>
        <p:spPr/>
        <p:txBody>
          <a:bodyPr/>
          <a:lstStyle/>
          <a:p>
            <a:pPr lvl="0" eaLnBrk="1" hangingPunct="1"/>
            <a:endParaRPr sz="1100" b="1" dirty="0">
              <a:solidFill>
                <a:srgbClr val="7F7F7F"/>
              </a:solidFill>
              <a:latin typeface="Trebuchet MS" panose="020B0603020202020204" pitchFamily="34" charset="0"/>
            </a:endParaRPr>
          </a:p>
        </p:txBody>
      </p:sp>
      <p:sp>
        <p:nvSpPr>
          <p:cNvPr id="6" name="Номер слайда 5"/>
          <p:cNvSpPr>
            <a:spLocks noGrp="1"/>
          </p:cNvSpPr>
          <p:nvPr>
            <p:ph type="sldNum" sz="quarter" idx="12"/>
          </p:nvPr>
        </p:nvSpPr>
        <p:spPr/>
        <p:txBody>
          <a:bodyPr/>
          <a:lstStyle/>
          <a:p>
            <a:pPr lvl="0" algn="ctr" eaLnBrk="1" hangingPunct="1"/>
            <a:fld id="{9A0DB2DC-4C9A-4742-B13C-FB6460FD3503}" type="slidenum">
              <a:rPr lang="ru-RU" sz="1200" b="1" dirty="0">
                <a:solidFill>
                  <a:srgbClr val="7F7F7F"/>
                </a:solidFill>
                <a:latin typeface="Trebuchet MS" panose="020B0603020202020204" pitchFamily="34" charset="0"/>
              </a:rPr>
              <a:t>‹#›</a:t>
            </a:fld>
            <a:endParaRPr lang="ru-RU" sz="1200" b="1" dirty="0">
              <a:solidFill>
                <a:srgbClr val="7F7F7F"/>
              </a:solidFill>
              <a:latin typeface="Trebuchet MS" panose="020B0603020202020204" pitchFamily="34" charset="0"/>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algn="r" eaLnBrk="1" hangingPunct="1"/>
            <a:endParaRPr lang="ru-RU" sz="1100" b="1" dirty="0">
              <a:solidFill>
                <a:srgbClr val="7F7F7F"/>
              </a:solidFill>
              <a:latin typeface="Trebuchet MS" panose="020B0603020202020204" pitchFamily="34" charset="0"/>
            </a:endParaRPr>
          </a:p>
        </p:txBody>
      </p:sp>
      <p:sp>
        <p:nvSpPr>
          <p:cNvPr id="5" name="Нижний колонтитул 4"/>
          <p:cNvSpPr>
            <a:spLocks noGrp="1"/>
          </p:cNvSpPr>
          <p:nvPr>
            <p:ph type="ftr" sz="quarter" idx="11"/>
          </p:nvPr>
        </p:nvSpPr>
        <p:spPr/>
        <p:txBody>
          <a:bodyPr/>
          <a:lstStyle/>
          <a:p>
            <a:pPr eaLnBrk="1" hangingPunct="1"/>
            <a:endParaRPr sz="1100" b="1" dirty="0">
              <a:solidFill>
                <a:srgbClr val="7F7F7F"/>
              </a:solidFill>
              <a:latin typeface="Trebuchet MS" panose="020B0603020202020204" pitchFamily="34" charset="0"/>
            </a:endParaRPr>
          </a:p>
        </p:txBody>
      </p:sp>
      <p:sp>
        <p:nvSpPr>
          <p:cNvPr id="6" name="Номер слайда 5"/>
          <p:cNvSpPr>
            <a:spLocks noGrp="1"/>
          </p:cNvSpPr>
          <p:nvPr>
            <p:ph type="sldNum" sz="quarter" idx="12"/>
          </p:nvPr>
        </p:nvSpPr>
        <p:spPr/>
        <p:txBody>
          <a:bodyPr/>
          <a:lstStyle/>
          <a:p>
            <a:pPr algn="ctr" eaLnBrk="1" hangingPunct="1"/>
            <a:fld id="{9A0DB2DC-4C9A-4742-B13C-FB6460FD3503}" type="slidenum">
              <a:rPr lang="ru-RU" sz="1200" b="1" dirty="0">
                <a:solidFill>
                  <a:srgbClr val="7F7F7F"/>
                </a:solidFill>
                <a:latin typeface="Trebuchet MS" panose="020B0603020202020204" pitchFamily="34" charset="0"/>
              </a:rPr>
              <a:t>‹#›</a:t>
            </a:fld>
            <a:endParaRPr lang="ru-RU" sz="1200" b="1" dirty="0">
              <a:solidFill>
                <a:srgbClr val="7F7F7F"/>
              </a:solidFill>
              <a:latin typeface="Trebuchet MS" panose="020B0603020202020204" pitchFamily="34" charset="0"/>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2504"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54296" y="1600200"/>
            <a:ext cx="4032504"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lvl="0" algn="r" eaLnBrk="1" hangingPunct="1"/>
            <a:endParaRPr lang="ru-RU" sz="1100" b="1" dirty="0">
              <a:solidFill>
                <a:srgbClr val="7F7F7F"/>
              </a:solidFill>
              <a:latin typeface="Trebuchet MS" panose="020B0603020202020204" pitchFamily="34" charset="0"/>
            </a:endParaRPr>
          </a:p>
        </p:txBody>
      </p:sp>
      <p:sp>
        <p:nvSpPr>
          <p:cNvPr id="6" name="Нижний колонтитул 5"/>
          <p:cNvSpPr>
            <a:spLocks noGrp="1"/>
          </p:cNvSpPr>
          <p:nvPr>
            <p:ph type="ftr" sz="quarter" idx="11"/>
          </p:nvPr>
        </p:nvSpPr>
        <p:spPr/>
        <p:txBody>
          <a:bodyPr/>
          <a:lstStyle/>
          <a:p>
            <a:pPr lvl="0" eaLnBrk="1" hangingPunct="1"/>
            <a:endParaRPr sz="1100" b="1" dirty="0">
              <a:solidFill>
                <a:srgbClr val="7F7F7F"/>
              </a:solidFill>
              <a:latin typeface="Trebuchet MS" panose="020B0603020202020204" pitchFamily="34" charset="0"/>
            </a:endParaRPr>
          </a:p>
        </p:txBody>
      </p:sp>
      <p:sp>
        <p:nvSpPr>
          <p:cNvPr id="7" name="Номер слайда 6"/>
          <p:cNvSpPr>
            <a:spLocks noGrp="1"/>
          </p:cNvSpPr>
          <p:nvPr>
            <p:ph type="sldNum" sz="quarter" idx="12"/>
          </p:nvPr>
        </p:nvSpPr>
        <p:spPr/>
        <p:txBody>
          <a:bodyPr/>
          <a:lstStyle/>
          <a:p>
            <a:pPr lvl="0" algn="ctr" eaLnBrk="1" hangingPunct="1"/>
            <a:fld id="{9A0DB2DC-4C9A-4742-B13C-FB6460FD3503}" type="slidenum">
              <a:rPr lang="ru-RU" sz="1200" b="1" dirty="0">
                <a:solidFill>
                  <a:srgbClr val="7F7F7F"/>
                </a:solidFill>
                <a:latin typeface="Trebuchet MS" panose="020B0603020202020204" pitchFamily="34" charset="0"/>
              </a:rPr>
              <a:t>‹#›</a:t>
            </a:fld>
            <a:endParaRPr lang="ru-RU" sz="1200" b="1" dirty="0">
              <a:solidFill>
                <a:srgbClr val="7F7F7F"/>
              </a:solidFill>
              <a:latin typeface="Trebuchet MS" panose="020B0603020202020204" pitchFamily="34" charset="0"/>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5"/>
            <a:ext cx="7886700" cy="1325563"/>
          </a:xfrm>
        </p:spPr>
        <p:txBody>
          <a:bodyPr/>
          <a:lstStyle/>
          <a:p>
            <a:r>
              <a:rPr lang="ru-RU"/>
              <a:t>Образец заголовка</a:t>
            </a:r>
          </a:p>
        </p:txBody>
      </p:sp>
      <p:sp>
        <p:nvSpPr>
          <p:cNvPr id="3" name="Текст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1"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lvl="0" algn="r" eaLnBrk="1" hangingPunct="1"/>
            <a:endParaRPr lang="ru-RU" sz="1100" b="1" dirty="0">
              <a:solidFill>
                <a:srgbClr val="7F7F7F"/>
              </a:solidFill>
              <a:latin typeface="Trebuchet MS" panose="020B0603020202020204" pitchFamily="34" charset="0"/>
            </a:endParaRPr>
          </a:p>
        </p:txBody>
      </p:sp>
      <p:sp>
        <p:nvSpPr>
          <p:cNvPr id="8" name="Нижний колонтитул 7"/>
          <p:cNvSpPr>
            <a:spLocks noGrp="1"/>
          </p:cNvSpPr>
          <p:nvPr>
            <p:ph type="ftr" sz="quarter" idx="11"/>
          </p:nvPr>
        </p:nvSpPr>
        <p:spPr/>
        <p:txBody>
          <a:bodyPr/>
          <a:lstStyle/>
          <a:p>
            <a:pPr lvl="0" eaLnBrk="1" hangingPunct="1"/>
            <a:endParaRPr sz="1100" b="1" dirty="0">
              <a:solidFill>
                <a:srgbClr val="7F7F7F"/>
              </a:solidFill>
              <a:latin typeface="Trebuchet MS" panose="020B0603020202020204" pitchFamily="34" charset="0"/>
            </a:endParaRPr>
          </a:p>
        </p:txBody>
      </p:sp>
      <p:sp>
        <p:nvSpPr>
          <p:cNvPr id="9" name="Номер слайда 8"/>
          <p:cNvSpPr>
            <a:spLocks noGrp="1"/>
          </p:cNvSpPr>
          <p:nvPr>
            <p:ph type="sldNum" sz="quarter" idx="12"/>
          </p:nvPr>
        </p:nvSpPr>
        <p:spPr/>
        <p:txBody>
          <a:bodyPr/>
          <a:lstStyle/>
          <a:p>
            <a:pPr lvl="0" algn="ctr" eaLnBrk="1" hangingPunct="1"/>
            <a:fld id="{9A0DB2DC-4C9A-4742-B13C-FB6460FD3503}" type="slidenum">
              <a:rPr lang="ru-RU" sz="1200" b="1" dirty="0">
                <a:solidFill>
                  <a:srgbClr val="7F7F7F"/>
                </a:solidFill>
                <a:latin typeface="Trebuchet MS" panose="020B0603020202020204" pitchFamily="34" charset="0"/>
              </a:rPr>
              <a:t>‹#›</a:t>
            </a:fld>
            <a:endParaRPr lang="ru-RU" sz="1200" b="1" dirty="0">
              <a:solidFill>
                <a:srgbClr val="7F7F7F"/>
              </a:solidFill>
              <a:latin typeface="Trebuchet MS" panose="020B0603020202020204" pitchFamily="34" charset="0"/>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lvl="0" algn="r" eaLnBrk="1" hangingPunct="1"/>
            <a:endParaRPr lang="ru-RU" sz="1100" b="1" dirty="0">
              <a:solidFill>
                <a:srgbClr val="7F7F7F"/>
              </a:solidFill>
              <a:latin typeface="Trebuchet MS" panose="020B0603020202020204" pitchFamily="34" charset="0"/>
            </a:endParaRPr>
          </a:p>
        </p:txBody>
      </p:sp>
      <p:sp>
        <p:nvSpPr>
          <p:cNvPr id="4" name="Нижний колонтитул 3"/>
          <p:cNvSpPr>
            <a:spLocks noGrp="1"/>
          </p:cNvSpPr>
          <p:nvPr>
            <p:ph type="ftr" sz="quarter" idx="11"/>
          </p:nvPr>
        </p:nvSpPr>
        <p:spPr/>
        <p:txBody>
          <a:bodyPr/>
          <a:lstStyle/>
          <a:p>
            <a:pPr lvl="0" eaLnBrk="1" hangingPunct="1"/>
            <a:endParaRPr sz="1100" b="1" dirty="0">
              <a:solidFill>
                <a:srgbClr val="7F7F7F"/>
              </a:solidFill>
              <a:latin typeface="Trebuchet MS" panose="020B0603020202020204" pitchFamily="34" charset="0"/>
            </a:endParaRPr>
          </a:p>
        </p:txBody>
      </p:sp>
      <p:sp>
        <p:nvSpPr>
          <p:cNvPr id="5" name="Номер слайда 4"/>
          <p:cNvSpPr>
            <a:spLocks noGrp="1"/>
          </p:cNvSpPr>
          <p:nvPr>
            <p:ph type="sldNum" sz="quarter" idx="12"/>
          </p:nvPr>
        </p:nvSpPr>
        <p:spPr/>
        <p:txBody>
          <a:bodyPr/>
          <a:lstStyle/>
          <a:p>
            <a:pPr lvl="0" algn="ctr" eaLnBrk="1" hangingPunct="1"/>
            <a:fld id="{9A0DB2DC-4C9A-4742-B13C-FB6460FD3503}" type="slidenum">
              <a:rPr lang="ru-RU" sz="1200" b="1" dirty="0">
                <a:solidFill>
                  <a:srgbClr val="7F7F7F"/>
                </a:solidFill>
                <a:latin typeface="Trebuchet MS" panose="020B0603020202020204" pitchFamily="34" charset="0"/>
              </a:rPr>
              <a:t>‹#›</a:t>
            </a:fld>
            <a:endParaRPr lang="ru-RU" sz="1200" b="1" dirty="0">
              <a:solidFill>
                <a:srgbClr val="7F7F7F"/>
              </a:solidFill>
              <a:latin typeface="Trebuchet MS" panose="020B0603020202020204" pitchFamily="34" charset="0"/>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lvl="0" algn="r" eaLnBrk="1" hangingPunct="1"/>
            <a:endParaRPr lang="ru-RU" sz="1100" b="1" dirty="0">
              <a:solidFill>
                <a:srgbClr val="7F7F7F"/>
              </a:solidFill>
              <a:latin typeface="Trebuchet MS" panose="020B0603020202020204" pitchFamily="34" charset="0"/>
            </a:endParaRPr>
          </a:p>
        </p:txBody>
      </p:sp>
      <p:sp>
        <p:nvSpPr>
          <p:cNvPr id="3" name="Нижний колонтитул 2"/>
          <p:cNvSpPr>
            <a:spLocks noGrp="1"/>
          </p:cNvSpPr>
          <p:nvPr>
            <p:ph type="ftr" sz="quarter" idx="11"/>
          </p:nvPr>
        </p:nvSpPr>
        <p:spPr/>
        <p:txBody>
          <a:bodyPr/>
          <a:lstStyle/>
          <a:p>
            <a:pPr lvl="0" eaLnBrk="1" hangingPunct="1"/>
            <a:endParaRPr sz="1100" b="1" dirty="0">
              <a:solidFill>
                <a:srgbClr val="7F7F7F"/>
              </a:solidFill>
              <a:latin typeface="Trebuchet MS" panose="020B0603020202020204" pitchFamily="34" charset="0"/>
            </a:endParaRPr>
          </a:p>
        </p:txBody>
      </p:sp>
      <p:sp>
        <p:nvSpPr>
          <p:cNvPr id="4" name="Номер слайда 3"/>
          <p:cNvSpPr>
            <a:spLocks noGrp="1"/>
          </p:cNvSpPr>
          <p:nvPr>
            <p:ph type="sldNum" sz="quarter" idx="12"/>
          </p:nvPr>
        </p:nvSpPr>
        <p:spPr/>
        <p:txBody>
          <a:bodyPr/>
          <a:lstStyle/>
          <a:p>
            <a:pPr lvl="0" algn="ctr" eaLnBrk="1" hangingPunct="1"/>
            <a:fld id="{9A0DB2DC-4C9A-4742-B13C-FB6460FD3503}" type="slidenum">
              <a:rPr lang="ru-RU" sz="1200" b="1" dirty="0">
                <a:solidFill>
                  <a:srgbClr val="7F7F7F"/>
                </a:solidFill>
                <a:latin typeface="Trebuchet MS" panose="020B0603020202020204" pitchFamily="34" charset="0"/>
              </a:rPr>
              <a:t>‹#›</a:t>
            </a:fld>
            <a:endParaRPr lang="ru-RU" sz="1200" b="1" dirty="0">
              <a:solidFill>
                <a:srgbClr val="7F7F7F"/>
              </a:solidFill>
              <a:latin typeface="Trebuchet MS" panose="020B0603020202020204" pitchFamily="34" charset="0"/>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pPr lvl="0" algn="r" eaLnBrk="1" hangingPunct="1"/>
            <a:endParaRPr lang="ru-RU" sz="1100" b="1" dirty="0">
              <a:solidFill>
                <a:srgbClr val="7F7F7F"/>
              </a:solidFill>
              <a:latin typeface="Trebuchet MS" panose="020B0603020202020204" pitchFamily="34" charset="0"/>
            </a:endParaRPr>
          </a:p>
        </p:txBody>
      </p:sp>
      <p:sp>
        <p:nvSpPr>
          <p:cNvPr id="6" name="Нижний колонтитул 5"/>
          <p:cNvSpPr>
            <a:spLocks noGrp="1"/>
          </p:cNvSpPr>
          <p:nvPr>
            <p:ph type="ftr" sz="quarter" idx="11"/>
          </p:nvPr>
        </p:nvSpPr>
        <p:spPr/>
        <p:txBody>
          <a:bodyPr/>
          <a:lstStyle/>
          <a:p>
            <a:pPr lvl="0" eaLnBrk="1" hangingPunct="1"/>
            <a:endParaRPr sz="1100" b="1" dirty="0">
              <a:solidFill>
                <a:srgbClr val="7F7F7F"/>
              </a:solidFill>
              <a:latin typeface="Trebuchet MS" panose="020B0603020202020204" pitchFamily="34" charset="0"/>
            </a:endParaRPr>
          </a:p>
        </p:txBody>
      </p:sp>
      <p:sp>
        <p:nvSpPr>
          <p:cNvPr id="7" name="Номер слайда 6"/>
          <p:cNvSpPr>
            <a:spLocks noGrp="1"/>
          </p:cNvSpPr>
          <p:nvPr>
            <p:ph type="sldNum" sz="quarter" idx="12"/>
          </p:nvPr>
        </p:nvSpPr>
        <p:spPr/>
        <p:txBody>
          <a:bodyPr/>
          <a:lstStyle/>
          <a:p>
            <a:pPr lvl="0" algn="ctr" eaLnBrk="1" hangingPunct="1"/>
            <a:fld id="{9A0DB2DC-4C9A-4742-B13C-FB6460FD3503}" type="slidenum">
              <a:rPr lang="ru-RU" sz="1200" b="1" dirty="0">
                <a:solidFill>
                  <a:srgbClr val="7F7F7F"/>
                </a:solidFill>
                <a:latin typeface="Trebuchet MS" panose="020B0603020202020204" pitchFamily="34" charset="0"/>
              </a:rPr>
              <a:t>‹#›</a:t>
            </a:fld>
            <a:endParaRPr lang="ru-RU" sz="1200" b="1" dirty="0">
              <a:solidFill>
                <a:srgbClr val="7F7F7F"/>
              </a:solidFill>
              <a:latin typeface="Trebuchet MS" panose="020B0603020202020204" pitchFamily="34" charset="0"/>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pPr algn="r" eaLnBrk="1" hangingPunct="1"/>
            <a:endParaRPr lang="ru-RU" sz="1100" b="1" dirty="0">
              <a:solidFill>
                <a:srgbClr val="7F7F7F"/>
              </a:solidFill>
              <a:latin typeface="Trebuchet MS" panose="020B0603020202020204" pitchFamily="34" charset="0"/>
            </a:endParaRPr>
          </a:p>
        </p:txBody>
      </p:sp>
      <p:sp>
        <p:nvSpPr>
          <p:cNvPr id="6" name="Нижний колонтитул 5"/>
          <p:cNvSpPr>
            <a:spLocks noGrp="1"/>
          </p:cNvSpPr>
          <p:nvPr>
            <p:ph type="ftr" sz="quarter" idx="11"/>
          </p:nvPr>
        </p:nvSpPr>
        <p:spPr/>
        <p:txBody>
          <a:bodyPr/>
          <a:lstStyle/>
          <a:p>
            <a:pPr eaLnBrk="1" hangingPunct="1"/>
            <a:endParaRPr sz="1100" b="1" dirty="0">
              <a:solidFill>
                <a:srgbClr val="7F7F7F"/>
              </a:solidFill>
              <a:latin typeface="Trebuchet MS" panose="020B0603020202020204" pitchFamily="34" charset="0"/>
            </a:endParaRPr>
          </a:p>
        </p:txBody>
      </p:sp>
      <p:sp>
        <p:nvSpPr>
          <p:cNvPr id="7" name="Номер слайда 6"/>
          <p:cNvSpPr>
            <a:spLocks noGrp="1"/>
          </p:cNvSpPr>
          <p:nvPr>
            <p:ph type="sldNum" sz="quarter" idx="12"/>
          </p:nvPr>
        </p:nvSpPr>
        <p:spPr/>
        <p:txBody>
          <a:bodyPr/>
          <a:lstStyle/>
          <a:p>
            <a:pPr algn="ctr" eaLnBrk="1" hangingPunct="1"/>
            <a:fld id="{9A0DB2DC-4C9A-4742-B13C-FB6460FD3503}" type="slidenum">
              <a:rPr lang="ru-RU" sz="1200" b="1" dirty="0">
                <a:solidFill>
                  <a:srgbClr val="7F7F7F"/>
                </a:solidFill>
                <a:latin typeface="Trebuchet MS" panose="020B0603020202020204" pitchFamily="34" charset="0"/>
              </a:rPr>
              <a:t>‹#›</a:t>
            </a:fld>
            <a:endParaRPr lang="ru-RU" sz="1200" b="1" dirty="0">
              <a:solidFill>
                <a:srgbClr val="7F7F7F"/>
              </a:solidFill>
              <a:latin typeface="Trebuchet MS" panose="020B0603020202020204" pitchFamily="34" charset="0"/>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4000">
              <a:srgbClr val="00B0F0"/>
            </a:gs>
            <a:gs pos="46000">
              <a:schemeClr val="bg1"/>
            </a:gs>
            <a:gs pos="74000">
              <a:srgbClr val="FAFEB7"/>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026" name="Заголовок 1025"/>
          <p:cNvSpPr>
            <a:spLocks noGrp="1"/>
          </p:cNvSpPr>
          <p:nvPr>
            <p:ph type="title"/>
          </p:nvPr>
        </p:nvSpPr>
        <p:spPr>
          <a:xfrm>
            <a:off x="457200" y="274638"/>
            <a:ext cx="8229600" cy="1143000"/>
          </a:xfrm>
          <a:prstGeom prst="rect">
            <a:avLst/>
          </a:prstGeom>
          <a:noFill/>
          <a:ln w="9525">
            <a:noFill/>
          </a:ln>
        </p:spPr>
        <p:txBody>
          <a:bodyPr anchor="ctr"/>
          <a:lstStyle/>
          <a:p>
            <a:pPr lvl="0"/>
            <a:r>
              <a:t>Click to edit Master title style</a:t>
            </a:r>
          </a:p>
        </p:txBody>
      </p:sp>
      <p:sp>
        <p:nvSpPr>
          <p:cNvPr id="1027" name="Замещающий текст 1026"/>
          <p:cNvSpPr>
            <a:spLocks noGrp="1"/>
          </p:cNvSpPr>
          <p:nvPr>
            <p:ph type="body" idx="1"/>
          </p:nvPr>
        </p:nvSpPr>
        <p:spPr>
          <a:xfrm>
            <a:off x="457200" y="1600200"/>
            <a:ext cx="82296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Замещающая дата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lgn="r" eaLnBrk="1" hangingPunct="1"/>
            <a:endParaRPr lang="ru-RU" sz="1100" b="1" dirty="0">
              <a:solidFill>
                <a:srgbClr val="7F7F7F"/>
              </a:solidFill>
              <a:latin typeface="Trebuchet MS" panose="020B0603020202020204" pitchFamily="34" charset="0"/>
            </a:endParaRPr>
          </a:p>
        </p:txBody>
      </p:sp>
      <p:sp>
        <p:nvSpPr>
          <p:cNvPr id="1029" name="Замещающий нижний колонтитул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eaLnBrk="1" hangingPunct="1"/>
            <a:endParaRPr sz="1100" b="1" dirty="0">
              <a:solidFill>
                <a:srgbClr val="7F7F7F"/>
              </a:solidFill>
              <a:latin typeface="Trebuchet MS" panose="020B0603020202020204" pitchFamily="34" charset="0"/>
            </a:endParaRPr>
          </a:p>
        </p:txBody>
      </p:sp>
      <p:sp>
        <p:nvSpPr>
          <p:cNvPr id="1030" name="Замещающий номер слайда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lgn="ctr" eaLnBrk="1" hangingPunct="1"/>
            <a:fld id="{9A0DB2DC-4C9A-4742-B13C-FB6460FD3503}" type="slidenum">
              <a:rPr lang="ru-RU" sz="1200" b="1" dirty="0">
                <a:solidFill>
                  <a:srgbClr val="7F7F7F"/>
                </a:solidFill>
                <a:latin typeface="Trebuchet MS" panose="020B0603020202020204" pitchFamily="34" charset="0"/>
              </a:rPr>
              <a:t>‹#›</a:t>
            </a:fld>
            <a:endParaRPr lang="ru-RU" sz="1200" b="1" dirty="0">
              <a:solidFill>
                <a:srgbClr val="7F7F7F"/>
              </a:solidFill>
              <a:latin typeface="Trebuchet MS" panose="020B0603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5590" y="407670"/>
            <a:ext cx="8446770" cy="4740275"/>
          </a:xfrm>
          <a:noFill/>
          <a:ln>
            <a:noFill/>
          </a:ln>
          <a:scene3d>
            <a:camera prst="orthographicFront"/>
            <a:lightRig rig="balanced" dir="t"/>
          </a:scene3d>
          <a:sp3d prstMaterial="plastic"/>
        </p:spPr>
        <p:txBody>
          <a:bodyPr vert="horz" lIns="91440" tIns="45720" rIns="91440" bIns="45720" rtlCol="0" anchor="t" anchorCtr="0">
            <a:noAutofit/>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anose="02040502050405020303" pitchFamily="18" charset="0"/>
              <a:buNone/>
              <a:defRPr/>
            </a:pPr>
            <a:r>
              <a:rPr kumimoji="0" lang="uk-UA" sz="40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Конференція </a:t>
            </a:r>
            <a:r>
              <a:rPr kumimoji="0" lang="uk-UA" sz="3200" b="1"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rPr>
              <a:t>«Український часопис полікультурного Криму» </a:t>
            </a:r>
            <a:br>
              <a:rPr kumimoji="0" lang="uk-UA" sz="40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br>
            <a:r>
              <a:rPr kumimoji="0" lang="uk-UA" sz="40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a:t>
            </a:r>
            <a:br>
              <a:rPr kumimoji="0" lang="uk-UA" sz="2400" b="1" i="0" u="none" strike="noStrike" kern="1200" cap="none" spc="0" normalizeH="0" baseline="0" noProof="0" dirty="0">
                <a:ln>
                  <a:noFill/>
                </a:ln>
                <a:gradFill>
                  <a:gsLst>
                    <a:gs pos="0">
                      <a:schemeClr val="tx1"/>
                    </a:gs>
                    <a:gs pos="40000">
                      <a:schemeClr val="tx1">
                        <a:lumMod val="75000"/>
                        <a:lumOff val="25000"/>
                      </a:schemeClr>
                    </a:gs>
                    <a:gs pos="100000">
                      <a:schemeClr val="tx2">
                        <a:alpha val="65000"/>
                      </a:schemeClr>
                    </a:gs>
                  </a:gsLst>
                  <a:lin ang="5400000" scaled="0"/>
                </a:gradFill>
                <a:effectLst/>
                <a:uLnTx/>
                <a:uFillTx/>
                <a:latin typeface="Times New Roman" panose="02020603050405020304" pitchFamily="18" charset="0"/>
                <a:ea typeface="+mj-ea"/>
                <a:cs typeface="Times New Roman" panose="02020603050405020304" pitchFamily="18" charset="0"/>
              </a:rPr>
            </a:br>
            <a:endParaRPr kumimoji="0" lang="ru-RU" sz="2400" b="1" i="0" u="none" strike="noStrike" kern="1200" cap="none" spc="0" normalizeH="0" baseline="0" noProof="0" dirty="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endParaRPr>
          </a:p>
        </p:txBody>
      </p:sp>
      <p:sp>
        <p:nvSpPr>
          <p:cNvPr id="4" name="Текстовое поле 3"/>
          <p:cNvSpPr txBox="1"/>
          <p:nvPr/>
        </p:nvSpPr>
        <p:spPr>
          <a:xfrm>
            <a:off x="539552" y="5013176"/>
            <a:ext cx="8182808" cy="1384995"/>
          </a:xfrm>
          <a:prstGeom prst="rect">
            <a:avLst/>
          </a:prstGeom>
          <a:noFill/>
        </p:spPr>
        <p:txBody>
          <a:bodyPr wrap="square" rtlCol="0" anchor="t">
            <a:spAutoFit/>
          </a:bodyPr>
          <a:lstStyle/>
          <a:p>
            <a:r>
              <a:rPr lang="uk-UA" altLang="ru-RU" sz="2800" b="1" dirty="0">
                <a:solidFill>
                  <a:srgbClr val="C00000"/>
                </a:solidFill>
              </a:rPr>
              <a:t>              </a:t>
            </a:r>
            <a:r>
              <a:rPr lang="ru-RU" altLang="en-US" sz="2800" b="1" dirty="0">
                <a:solidFill>
                  <a:srgbClr val="C00000"/>
                </a:solidFill>
              </a:rPr>
              <a:t>КРИМСЬКА ВІЙНА 1853–1856 РР.:</a:t>
            </a:r>
          </a:p>
          <a:p>
            <a:r>
              <a:rPr lang="ru-RU" altLang="en-US" sz="2800" b="1" dirty="0">
                <a:solidFill>
                  <a:srgbClr val="C00000"/>
                </a:solidFill>
              </a:rPr>
              <a:t>                    УКРАЇНСЬКИЙ РАХУНОК</a:t>
            </a:r>
          </a:p>
          <a:p>
            <a:r>
              <a:rPr lang="uk-UA" altLang="en-US" sz="2800" b="1" dirty="0">
                <a:solidFill>
                  <a:srgbClr val="C00000"/>
                </a:solidFill>
              </a:rPr>
              <a:t> </a:t>
            </a:r>
            <a:r>
              <a:rPr lang="ru-RU" altLang="en-US" sz="2800" b="1" dirty="0">
                <a:solidFill>
                  <a:srgbClr val="C00000"/>
                </a:solidFill>
              </a:rPr>
              <a:t>                                                          </a:t>
            </a:r>
            <a:r>
              <a:rPr lang="ru-RU" altLang="en-US" sz="2800" b="1" dirty="0" err="1">
                <a:solidFill>
                  <a:srgbClr val="C00000"/>
                </a:solidFill>
              </a:rPr>
              <a:t>Губаль</a:t>
            </a:r>
            <a:r>
              <a:rPr lang="ru-RU" altLang="en-US" sz="2800" b="1" dirty="0">
                <a:solidFill>
                  <a:srgbClr val="C00000"/>
                </a:solidFill>
              </a:rPr>
              <a:t> Р.В.</a:t>
            </a:r>
          </a:p>
        </p:txBody>
      </p:sp>
      <p:pic>
        <p:nvPicPr>
          <p:cNvPr id="5" name="Рисунок 4">
            <a:extLst>
              <a:ext uri="{FF2B5EF4-FFF2-40B4-BE49-F238E27FC236}">
                <a16:creationId xmlns:a16="http://schemas.microsoft.com/office/drawing/2014/main" id="{BA5798B6-A7AF-4C3B-910B-BF5B26F7E06C}"/>
              </a:ext>
            </a:extLst>
          </p:cNvPr>
          <p:cNvPicPr>
            <a:picLocks noChangeAspect="1"/>
          </p:cNvPicPr>
          <p:nvPr/>
        </p:nvPicPr>
        <p:blipFill rotWithShape="1">
          <a:blip r:embed="rId2">
            <a:extLst>
              <a:ext uri="{28A0092B-C50C-407E-A947-70E740481C1C}">
                <a14:useLocalDpi xmlns:a14="http://schemas.microsoft.com/office/drawing/2010/main" val="0"/>
              </a:ext>
            </a:extLst>
          </a:blip>
          <a:srcRect l="10338" t="-1831" r="9238" b="11377"/>
          <a:stretch/>
        </p:blipFill>
        <p:spPr>
          <a:xfrm>
            <a:off x="2987824" y="3254331"/>
            <a:ext cx="3168352" cy="1758845"/>
          </a:xfrm>
          <a:prstGeom prst="rect">
            <a:avLst/>
          </a:prstGeom>
        </p:spPr>
      </p:pic>
      <p:pic>
        <p:nvPicPr>
          <p:cNvPr id="7" name="Рисунок 6">
            <a:extLst>
              <a:ext uri="{FF2B5EF4-FFF2-40B4-BE49-F238E27FC236}">
                <a16:creationId xmlns:a16="http://schemas.microsoft.com/office/drawing/2014/main" id="{6917F39C-9F44-474A-B365-980A1F43C5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6649" y="1628800"/>
            <a:ext cx="2581275" cy="1771650"/>
          </a:xfrm>
          <a:prstGeom prst="rect">
            <a:avLst/>
          </a:prstGeom>
        </p:spPr>
      </p:pic>
      <p:pic>
        <p:nvPicPr>
          <p:cNvPr id="9" name="Рисунок 8">
            <a:extLst>
              <a:ext uri="{FF2B5EF4-FFF2-40B4-BE49-F238E27FC236}">
                <a16:creationId xmlns:a16="http://schemas.microsoft.com/office/drawing/2014/main" id="{1E1518EC-9EC1-4989-8064-516BDF974F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11" y="1684328"/>
            <a:ext cx="3297932" cy="15144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Изображение 41985" descr="Pim0017"/>
          <p:cNvPicPr>
            <a:picLocks noChangeAspect="1"/>
          </p:cNvPicPr>
          <p:nvPr/>
        </p:nvPicPr>
        <p:blipFill>
          <a:blip r:embed="rId2"/>
          <a:stretch>
            <a:fillRect/>
          </a:stretch>
        </p:blipFill>
        <p:spPr>
          <a:xfrm>
            <a:off x="629920" y="1167130"/>
            <a:ext cx="8335010" cy="5622925"/>
          </a:xfrm>
          <a:prstGeom prst="rect">
            <a:avLst/>
          </a:prstGeom>
          <a:noFill/>
          <a:ln w="9525">
            <a:noFill/>
          </a:ln>
        </p:spPr>
      </p:pic>
      <p:sp>
        <p:nvSpPr>
          <p:cNvPr id="40963" name="Прямоугольник 40962"/>
          <p:cNvSpPr/>
          <p:nvPr/>
        </p:nvSpPr>
        <p:spPr>
          <a:xfrm>
            <a:off x="1380808" y="178435"/>
            <a:ext cx="6624637" cy="692150"/>
          </a:xfrm>
          <a:prstGeom prst="rect">
            <a:avLst/>
          </a:prstGeom>
          <a:solidFill>
            <a:srgbClr val="FEFFE2"/>
          </a:solidFill>
          <a:ln w="9525" cap="flat" cmpd="sng">
            <a:solidFill>
              <a:schemeClr val="tx1"/>
            </a:solidFill>
            <a:prstDash val="solid"/>
            <a:miter/>
            <a:headEnd type="none" w="med" len="med"/>
            <a:tailEnd type="none" w="med" len="med"/>
          </a:ln>
        </p:spPr>
        <p:txBody>
          <a:bodyPr wrap="none" anchor="ctr"/>
          <a:lstStyle/>
          <a:p>
            <a:pPr lvl="0" algn="ctr"/>
            <a:r>
              <a:rPr sz="2400" b="1">
                <a:latin typeface="Times New Roman" panose="02020603050405020304" pitchFamily="18" charset="0"/>
                <a:ea typeface="Arial" panose="020B0604020202020204" pitchFamily="34" charset="0"/>
              </a:rPr>
              <a:t> </a:t>
            </a:r>
            <a:r>
              <a:rPr lang="uk-UA" sz="2400" b="1">
                <a:latin typeface="Times New Roman" panose="02020603050405020304" pitchFamily="18" charset="0"/>
                <a:ea typeface="Arial" panose="020B0604020202020204" pitchFamily="34" charset="0"/>
              </a:rPr>
              <a:t> </a:t>
            </a:r>
            <a:r>
              <a:rPr lang="uk-UA" sz="3600" b="1">
                <a:solidFill>
                  <a:srgbClr val="FF0000"/>
                </a:solidFill>
                <a:latin typeface="Times New Roman" panose="02020603050405020304" pitchFamily="18" charset="0"/>
                <a:ea typeface="Arial" panose="020B0604020202020204" pitchFamily="34" charset="0"/>
              </a:rPr>
              <a:t>оборона Севастополя</a:t>
            </a:r>
            <a:r>
              <a:rPr sz="3600" b="1">
                <a:solidFill>
                  <a:srgbClr val="FF0000"/>
                </a:solidFill>
                <a:latin typeface="Times New Roman" panose="02020603050405020304" pitchFamily="18" charset="0"/>
                <a:ea typeface="Arial" panose="020B0604020202020204" pitchFamily="34"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20" descr="https://www.istpravda.com.ua/images/doc/b/2/b25a089-crimean-war-11.jpg"/>
          <p:cNvPicPr/>
          <p:nvPr/>
        </p:nvPicPr>
        <p:blipFill>
          <a:blip r:embed="rId2">
            <a:extLst>
              <a:ext uri="{28A0092B-C50C-407E-A947-70E740481C1C}">
                <a14:useLocalDpi xmlns:a14="http://schemas.microsoft.com/office/drawing/2010/main" val="0"/>
              </a:ext>
            </a:extLst>
          </a:blip>
          <a:srcRect/>
          <a:stretch>
            <a:fillRect/>
          </a:stretch>
        </p:blipFill>
        <p:spPr bwMode="auto">
          <a:xfrm>
            <a:off x="294005" y="840740"/>
            <a:ext cx="8573135" cy="5840730"/>
          </a:xfrm>
          <a:prstGeom prst="rect">
            <a:avLst/>
          </a:prstGeom>
          <a:noFill/>
          <a:ln>
            <a:noFill/>
          </a:ln>
        </p:spPr>
      </p:pic>
      <p:sp>
        <p:nvSpPr>
          <p:cNvPr id="40963" name="Прямоугольник 40962"/>
          <p:cNvSpPr/>
          <p:nvPr/>
        </p:nvSpPr>
        <p:spPr>
          <a:xfrm>
            <a:off x="1380808" y="148590"/>
            <a:ext cx="6624637" cy="692150"/>
          </a:xfrm>
          <a:prstGeom prst="rect">
            <a:avLst/>
          </a:prstGeom>
          <a:solidFill>
            <a:srgbClr val="FEFFE2"/>
          </a:solidFill>
          <a:ln w="9525" cap="flat" cmpd="sng">
            <a:solidFill>
              <a:schemeClr val="tx1"/>
            </a:solidFill>
            <a:prstDash val="solid"/>
            <a:miter/>
            <a:headEnd type="none" w="med" len="med"/>
            <a:tailEnd type="none" w="med" len="med"/>
          </a:ln>
        </p:spPr>
        <p:txBody>
          <a:bodyPr wrap="none" anchor="ctr"/>
          <a:lstStyle/>
          <a:p>
            <a:pPr lvl="0" algn="ctr"/>
            <a:r>
              <a:rPr sz="2400" b="1">
                <a:latin typeface="Times New Roman" panose="02020603050405020304" pitchFamily="18" charset="0"/>
                <a:ea typeface="Arial" panose="020B0604020202020204" pitchFamily="34" charset="0"/>
              </a:rPr>
              <a:t> </a:t>
            </a:r>
            <a:r>
              <a:rPr lang="uk-UA" sz="2400" b="1">
                <a:latin typeface="Times New Roman" panose="02020603050405020304" pitchFamily="18" charset="0"/>
                <a:ea typeface="Arial" panose="020B0604020202020204" pitchFamily="34" charset="0"/>
              </a:rPr>
              <a:t> </a:t>
            </a:r>
            <a:r>
              <a:rPr lang="uk-UA" sz="3600" b="1">
                <a:solidFill>
                  <a:srgbClr val="FF0000"/>
                </a:solidFill>
                <a:latin typeface="Times New Roman" panose="02020603050405020304" pitchFamily="18" charset="0"/>
                <a:ea typeface="Arial" panose="020B0604020202020204" pitchFamily="34" charset="0"/>
              </a:rPr>
              <a:t>оборона Севастополя</a:t>
            </a:r>
            <a:r>
              <a:rPr sz="3600" b="1">
                <a:solidFill>
                  <a:srgbClr val="FF0000"/>
                </a:solidFill>
                <a:latin typeface="Times New Roman" panose="02020603050405020304" pitchFamily="18" charset="0"/>
                <a:ea typeface="Arial" panose="020B0604020202020204" pitchFamily="34"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p:cNvSpPr>
          <p:nvPr>
            <p:ph idx="1"/>
          </p:nvPr>
        </p:nvSpPr>
        <p:spPr>
          <a:xfrm>
            <a:off x="262890" y="5486400"/>
            <a:ext cx="8423910" cy="1002030"/>
          </a:xfrm>
        </p:spPr>
        <p:txBody>
          <a:bodyPr vert="horz" wrap="square" lIns="91440" tIns="45720" rIns="91440" bIns="45720" anchor="t"/>
          <a:lstStyle/>
          <a:p>
            <a:pPr algn="ctr" eaLnBrk="1" hangingPunct="1">
              <a:lnSpc>
                <a:spcPct val="90000"/>
              </a:lnSpc>
              <a:buNone/>
            </a:pPr>
            <a:r>
              <a:rPr sz="2400" b="1" dirty="0">
                <a:solidFill>
                  <a:srgbClr val="C00000"/>
                </a:solidFill>
                <a:latin typeface="Georgia" panose="02040502050405020303" pitchFamily="18" charset="0"/>
              </a:rPr>
              <a:t>Руїни морського госпіталя на Корабельній стороні під час оборони Севастополя. </a:t>
            </a:r>
          </a:p>
        </p:txBody>
      </p:sp>
      <p:pic>
        <p:nvPicPr>
          <p:cNvPr id="24579" name="Picture 4" descr="Руїни морського госпіталя на Корабельній стороні під час оборони Севастополя"/>
          <p:cNvPicPr>
            <a:picLocks noChangeAspect="1"/>
          </p:cNvPicPr>
          <p:nvPr/>
        </p:nvPicPr>
        <p:blipFill>
          <a:blip r:embed="rId2"/>
          <a:stretch>
            <a:fillRect/>
          </a:stretch>
        </p:blipFill>
        <p:spPr>
          <a:xfrm>
            <a:off x="240030" y="244475"/>
            <a:ext cx="8559165" cy="508762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p:cNvSpPr>
          <p:nvPr>
            <p:ph idx="1"/>
          </p:nvPr>
        </p:nvSpPr>
        <p:spPr>
          <a:xfrm>
            <a:off x="133350" y="5334000"/>
            <a:ext cx="8894445" cy="1398905"/>
          </a:xfrm>
        </p:spPr>
        <p:txBody>
          <a:bodyPr vert="horz" wrap="square" lIns="91440" tIns="45720" rIns="91440" bIns="45720" anchor="t"/>
          <a:lstStyle/>
          <a:p>
            <a:pPr algn="ctr" eaLnBrk="1" hangingPunct="1">
              <a:lnSpc>
                <a:spcPct val="80000"/>
              </a:lnSpc>
              <a:buNone/>
            </a:pPr>
            <a:r>
              <a:rPr sz="2800" b="1" dirty="0">
                <a:solidFill>
                  <a:srgbClr val="C00000"/>
                </a:solidFill>
                <a:latin typeface="Georgia" panose="02040502050405020303" pitchFamily="18" charset="0"/>
              </a:rPr>
              <a:t>Зруйновані будинки на Катерининській вулиці в м. Севастополі. </a:t>
            </a:r>
          </a:p>
        </p:txBody>
      </p:sp>
      <p:pic>
        <p:nvPicPr>
          <p:cNvPr id="23555" name="Picture 4" descr="Зруйновані будинки на Катерининській вулиці в м"/>
          <p:cNvPicPr>
            <a:picLocks noChangeAspect="1"/>
          </p:cNvPicPr>
          <p:nvPr/>
        </p:nvPicPr>
        <p:blipFill>
          <a:blip r:embed="rId2"/>
          <a:stretch>
            <a:fillRect/>
          </a:stretch>
        </p:blipFill>
        <p:spPr>
          <a:xfrm>
            <a:off x="318135" y="137160"/>
            <a:ext cx="8475980" cy="508635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7" descr="https://www.istpravda.com.ua/images/doc/7/f/7fc209d-splitcrow-in-crimea.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3170" y="114300"/>
            <a:ext cx="6677660" cy="4997450"/>
          </a:xfrm>
          <a:prstGeom prst="rect">
            <a:avLst/>
          </a:prstGeom>
          <a:noFill/>
          <a:ln>
            <a:noFill/>
          </a:ln>
        </p:spPr>
      </p:pic>
      <p:sp>
        <p:nvSpPr>
          <p:cNvPr id="5" name="Текстовое поле 4"/>
          <p:cNvSpPr txBox="1"/>
          <p:nvPr/>
        </p:nvSpPr>
        <p:spPr>
          <a:xfrm>
            <a:off x="495935" y="5231130"/>
            <a:ext cx="8152130" cy="1188720"/>
          </a:xfrm>
          <a:prstGeom prst="rect">
            <a:avLst/>
          </a:prstGeom>
          <a:noFill/>
        </p:spPr>
        <p:txBody>
          <a:bodyPr wrap="square" rtlCol="0" anchor="t">
            <a:spAutoFit/>
          </a:bodyPr>
          <a:lstStyle/>
          <a:p>
            <a:pPr algn="ctr"/>
            <a:r>
              <a:rPr lang="ru-RU" altLang="en-US" b="1">
                <a:solidFill>
                  <a:srgbClr val="C00000"/>
                </a:solidFill>
              </a:rPr>
              <a:t>"Двоголова ворона у Криму". Карикатура у лондонському журналі "Панч", 29 вересня 1855. Два солдати союзників спостерігають втечу двоголового російського орла. Підпис: "Вона добряче отримала! Добий її!"</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5450" y="161290"/>
            <a:ext cx="8229600" cy="6058535"/>
          </a:xfrm>
        </p:spPr>
        <p:txBody>
          <a:bodyPr/>
          <a:lstStyle/>
          <a:p>
            <a:r>
              <a:rPr lang="ru-RU" altLang="en-US" b="1">
                <a:solidFill>
                  <a:srgbClr val="C00000"/>
                </a:solidFill>
              </a:rPr>
              <a:t>Найбільші та найтрагічніші бойові дії цієї війни відбулися у межах сучасної України.</a:t>
            </a:r>
            <a:r>
              <a:rPr lang="ru-RU" altLang="en-US"/>
              <a:t>   </a:t>
            </a:r>
            <a:r>
              <a:rPr lang="ru-RU" altLang="en-US" b="1">
                <a:solidFill>
                  <a:srgbClr val="002060"/>
                </a:solidFill>
              </a:rPr>
              <a:t>Цікаво, що українці та уродженці українських земель діяли як у лавах російської армії та флоту, так і на боці противників Росії.  </a:t>
            </a:r>
            <a:r>
              <a:rPr lang="ru-RU" altLang="en-US"/>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6" descr="https://www.istpravda.com.ua/images/doc/6/c/6cdd238-fenton025.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3955" y="178435"/>
            <a:ext cx="7011035" cy="5597525"/>
          </a:xfrm>
          <a:prstGeom prst="rect">
            <a:avLst/>
          </a:prstGeom>
          <a:noFill/>
          <a:ln>
            <a:noFill/>
          </a:ln>
        </p:spPr>
      </p:pic>
      <p:sp>
        <p:nvSpPr>
          <p:cNvPr id="4" name="Текстовое поле 3"/>
          <p:cNvSpPr txBox="1"/>
          <p:nvPr/>
        </p:nvSpPr>
        <p:spPr>
          <a:xfrm>
            <a:off x="147320" y="5775960"/>
            <a:ext cx="8943340" cy="822960"/>
          </a:xfrm>
          <a:prstGeom prst="rect">
            <a:avLst/>
          </a:prstGeom>
          <a:noFill/>
        </p:spPr>
        <p:txBody>
          <a:bodyPr wrap="square" rtlCol="0" anchor="t">
            <a:spAutoFit/>
          </a:bodyPr>
          <a:lstStyle/>
          <a:p>
            <a:pPr algn="ctr"/>
            <a:r>
              <a:rPr lang="ru-RU" altLang="en-US" sz="2400" b="1">
                <a:solidFill>
                  <a:srgbClr val="C00000"/>
                </a:solidFill>
              </a:rPr>
              <a:t>Кримські татари, яких союзницькі війська використовували як працівників. Фото Роджера Фентона</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ое поле 3"/>
          <p:cNvSpPr txBox="1"/>
          <p:nvPr/>
        </p:nvSpPr>
        <p:spPr>
          <a:xfrm>
            <a:off x="3594100" y="567055"/>
            <a:ext cx="5241290" cy="5305425"/>
          </a:xfrm>
          <a:prstGeom prst="rect">
            <a:avLst/>
          </a:prstGeom>
          <a:noFill/>
        </p:spPr>
        <p:txBody>
          <a:bodyPr wrap="square" rtlCol="0" anchor="t">
            <a:spAutoFit/>
          </a:bodyPr>
          <a:lstStyle/>
          <a:p>
            <a:pPr algn="ctr"/>
            <a:r>
              <a:rPr lang="ru-RU" altLang="en-US" sz="2400">
                <a:solidFill>
                  <a:srgbClr val="002060"/>
                </a:solidFill>
                <a:latin typeface="Arial Black" panose="020B0A04020102020204" pitchFamily="34" charset="0"/>
              </a:rPr>
              <a:t>На боці Туреччини виступила незначна частина українців під командуванням козацького нащадка, уродженця історичної Волині </a:t>
            </a:r>
            <a:r>
              <a:rPr lang="ru-RU" altLang="en-US" sz="2400">
                <a:solidFill>
                  <a:srgbClr val="C00000"/>
                </a:solidFill>
                <a:latin typeface="Arial Black" panose="020B0A04020102020204" pitchFamily="34" charset="0"/>
              </a:rPr>
              <a:t>Михайла Чайковського – він же Мехмед Садик-паша й генерал Османської імперії отаман Чайка.</a:t>
            </a:r>
            <a:r>
              <a:rPr lang="ru-RU" altLang="en-US" sz="2400">
                <a:solidFill>
                  <a:srgbClr val="002060"/>
                </a:solidFill>
                <a:latin typeface="Arial Black" panose="020B0A04020102020204" pitchFamily="34" charset="0"/>
              </a:rPr>
              <a:t> Багатонаціональні козацькі частини під його проводом досить успішно діяли у Волощині та Молдавії</a:t>
            </a:r>
            <a:r>
              <a:rPr lang="ru-RU" altLang="en-US" sz="2800">
                <a:latin typeface="Arial Black" panose="020B0A04020102020204" pitchFamily="34" charset="0"/>
              </a:rPr>
              <a:t> </a:t>
            </a:r>
          </a:p>
        </p:txBody>
      </p:sp>
      <p:pic>
        <p:nvPicPr>
          <p:cNvPr id="15" name="Рисунок 15" descr="https://www.istpravda.com.ua/images/doc/4/b/4b8a213-aks7ehavhy.ce.pagespeed.jpg.bf6c982-0.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065" y="462280"/>
            <a:ext cx="3455035" cy="5514975"/>
          </a:xfrm>
          <a:prstGeom prst="rect">
            <a:avLst/>
          </a:prstGeom>
          <a:noFill/>
          <a:ln>
            <a:noFill/>
          </a:ln>
        </p:spPr>
      </p:pic>
      <p:sp>
        <p:nvSpPr>
          <p:cNvPr id="6" name="Текстовое поле 5"/>
          <p:cNvSpPr txBox="1"/>
          <p:nvPr/>
        </p:nvSpPr>
        <p:spPr>
          <a:xfrm>
            <a:off x="139065" y="5977255"/>
            <a:ext cx="4415790" cy="640080"/>
          </a:xfrm>
          <a:prstGeom prst="rect">
            <a:avLst/>
          </a:prstGeom>
          <a:noFill/>
        </p:spPr>
        <p:txBody>
          <a:bodyPr wrap="square" rtlCol="0" anchor="t">
            <a:spAutoFit/>
          </a:bodyPr>
          <a:lstStyle/>
          <a:p>
            <a:pPr algn="l"/>
            <a:r>
              <a:rPr lang="ru-RU" altLang="en-US" b="1">
                <a:solidFill>
                  <a:srgbClr val="002060"/>
                </a:solidFill>
              </a:rPr>
              <a:t>Мехмед Садик-паша (Михайло Чайковський)</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955"/>
            <a:ext cx="8229600" cy="1934845"/>
          </a:xfrm>
        </p:spPr>
        <p:txBody>
          <a:bodyPr/>
          <a:lstStyle/>
          <a:p>
            <a:r>
              <a:rPr lang="ru-RU" altLang="en-US" sz="4800" b="1">
                <a:solidFill>
                  <a:srgbClr val="C00000"/>
                </a:solidFill>
              </a:rPr>
              <a:t>Переважна ж більшість українців воювала на боці Російської імперії</a:t>
            </a:r>
          </a:p>
        </p:txBody>
      </p:sp>
      <p:sp>
        <p:nvSpPr>
          <p:cNvPr id="3" name="Замещающее содержимое 2"/>
          <p:cNvSpPr>
            <a:spLocks noGrp="1"/>
          </p:cNvSpPr>
          <p:nvPr>
            <p:ph idx="1"/>
          </p:nvPr>
        </p:nvSpPr>
        <p:spPr>
          <a:xfrm>
            <a:off x="457200" y="2521585"/>
            <a:ext cx="8229600" cy="3604895"/>
          </a:xfrm>
        </p:spPr>
        <p:txBody>
          <a:bodyPr/>
          <a:lstStyle/>
          <a:p>
            <a:pPr algn="ctr"/>
            <a:r>
              <a:rPr lang="ru-RU" altLang="en-US"/>
              <a:t> </a:t>
            </a:r>
            <a:r>
              <a:rPr lang="uk-UA" altLang="ru-RU" sz="4800" b="1">
                <a:solidFill>
                  <a:srgbClr val="002060"/>
                </a:solidFill>
              </a:rPr>
              <a:t>У</a:t>
            </a:r>
            <a:r>
              <a:rPr lang="ru-RU" altLang="en-US" sz="4800" b="1">
                <a:solidFill>
                  <a:srgbClr val="002060"/>
                </a:solidFill>
              </a:rPr>
              <a:t>країнці на той час складали до 70% особового складу Чорноморського флоту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мещающее содержимое 2"/>
          <p:cNvSpPr>
            <a:spLocks noGrp="1"/>
          </p:cNvSpPr>
          <p:nvPr>
            <p:ph idx="1"/>
          </p:nvPr>
        </p:nvSpPr>
        <p:spPr/>
        <p:txBody>
          <a:bodyPr/>
          <a:lstStyle/>
          <a:p>
            <a:r>
              <a:rPr lang="ru-RU" altLang="en-US" sz="2800" b="1">
                <a:solidFill>
                  <a:srgbClr val="002060"/>
                </a:solidFill>
              </a:rPr>
              <a:t>З українських рекрутів та ополченців було створено </a:t>
            </a:r>
            <a:r>
              <a:rPr lang="ru-RU" altLang="en-US" sz="2800" b="1">
                <a:solidFill>
                  <a:srgbClr val="C00000"/>
                </a:solidFill>
              </a:rPr>
              <a:t>10 полків</a:t>
            </a:r>
            <a:r>
              <a:rPr lang="ru-RU" altLang="en-US" sz="2800" b="1">
                <a:solidFill>
                  <a:srgbClr val="002060"/>
                </a:solidFill>
              </a:rPr>
              <a:t> – </a:t>
            </a:r>
            <a:r>
              <a:rPr lang="ru-RU" altLang="en-US" sz="2800" b="1" u="sng">
                <a:solidFill>
                  <a:srgbClr val="C00000"/>
                </a:solidFill>
              </a:rPr>
              <a:t>Азовський, Волинський, Дніпровський, Житомирський, Кременчуцький, Одеський, Подільський, Полтавський, Український і Чернігівський.</a:t>
            </a:r>
          </a:p>
          <a:p>
            <a:r>
              <a:rPr lang="ru-RU" altLang="en-US" sz="2800" b="1">
                <a:solidFill>
                  <a:srgbClr val="002060"/>
                </a:solidFill>
              </a:rPr>
              <a:t>З Полтавщини добровольцями у народне ополчення пішло 9,5 тис. осіб. У вересні 1854 р. із добровольців був сформований і </a:t>
            </a:r>
            <a:r>
              <a:rPr lang="ru-RU" altLang="en-US" sz="2800" b="1" u="sng">
                <a:solidFill>
                  <a:srgbClr val="C00000"/>
                </a:solidFill>
              </a:rPr>
              <a:t>1-й татарський полк</a:t>
            </a:r>
            <a:r>
              <a:rPr lang="ru-RU" altLang="en-US" sz="2800" b="1">
                <a:solidFill>
                  <a:srgbClr val="002060"/>
                </a:solidFill>
              </a:rPr>
              <a:t>, на створення якого дали гроші місцеві </a:t>
            </a:r>
            <a:r>
              <a:rPr lang="ru-RU" altLang="en-US" sz="2800" b="1">
                <a:solidFill>
                  <a:srgbClr val="C00000"/>
                </a:solidFill>
              </a:rPr>
              <a:t>караїми</a:t>
            </a:r>
            <a:r>
              <a:rPr lang="ru-RU" altLang="en-US" sz="2800" b="1">
                <a:solidFill>
                  <a:srgbClr val="002060"/>
                </a:solidFill>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ое поле 3"/>
          <p:cNvSpPr txBox="1"/>
          <p:nvPr/>
        </p:nvSpPr>
        <p:spPr>
          <a:xfrm>
            <a:off x="116205" y="317500"/>
            <a:ext cx="8847455" cy="6431280"/>
          </a:xfrm>
          <a:prstGeom prst="rect">
            <a:avLst/>
          </a:prstGeom>
          <a:noFill/>
        </p:spPr>
        <p:txBody>
          <a:bodyPr wrap="square" rtlCol="0" anchor="t">
            <a:spAutoFit/>
          </a:bodyPr>
          <a:lstStyle/>
          <a:p>
            <a:pPr algn="ctr"/>
            <a:r>
              <a:rPr lang="ru-RU" altLang="en-US" sz="3200" b="1">
                <a:solidFill>
                  <a:srgbClr val="002060"/>
                </a:solidFill>
              </a:rPr>
              <a:t>Східна (Кримська) війна стала найбільшим за століття воєнним конфліктом у Європі у період між наполеонівськими війнами і Першою світовою війною.</a:t>
            </a:r>
          </a:p>
          <a:p>
            <a:pPr algn="ctr"/>
            <a:r>
              <a:rPr lang="ru-RU" altLang="en-US" sz="3200" b="1">
                <a:solidFill>
                  <a:srgbClr val="002060"/>
                </a:solidFill>
              </a:rPr>
              <a:t>Її вели, з одного боку, Російська імперія, а з іншого – Османська імперія та її союзники по коаліції: Великобританія, Франція та Сардинське королівство, за розширення імперських володінь і домінування в Європі, на Кавказі, в Передній і Малій Азії та на Близькому Сході</a:t>
            </a:r>
            <a:r>
              <a:rPr lang="ru-RU" altLang="en-US" sz="200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Рисунок 30" descr="https://www.istpravda.com.ua/images/doc/4/f/4f8fbea-veterany.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3560" y="120650"/>
            <a:ext cx="8128000" cy="5391150"/>
          </a:xfrm>
          <a:prstGeom prst="rect">
            <a:avLst/>
          </a:prstGeom>
          <a:noFill/>
          <a:ln>
            <a:noFill/>
          </a:ln>
        </p:spPr>
      </p:pic>
      <p:sp>
        <p:nvSpPr>
          <p:cNvPr id="5" name="Текстовое поле 4"/>
          <p:cNvSpPr txBox="1"/>
          <p:nvPr/>
        </p:nvSpPr>
        <p:spPr>
          <a:xfrm>
            <a:off x="325755" y="5690235"/>
            <a:ext cx="8345805" cy="1032510"/>
          </a:xfrm>
          <a:prstGeom prst="rect">
            <a:avLst/>
          </a:prstGeom>
          <a:noFill/>
        </p:spPr>
        <p:txBody>
          <a:bodyPr wrap="square" rtlCol="0" anchor="t">
            <a:spAutoFit/>
          </a:bodyPr>
          <a:lstStyle/>
          <a:p>
            <a:pPr algn="ctr"/>
            <a:r>
              <a:rPr lang="ru-RU" altLang="en-US" sz="2000" b="1">
                <a:latin typeface="Arial Black" panose="020B0A04020102020204" pitchFamily="34" charset="0"/>
              </a:rPr>
              <a:t> </a:t>
            </a:r>
            <a:r>
              <a:rPr lang="uk-UA" altLang="ru-RU" sz="2000" b="1">
                <a:solidFill>
                  <a:srgbClr val="C00000"/>
                </a:solidFill>
                <a:latin typeface="Arial Black" panose="020B0A04020102020204" pitchFamily="34" charset="0"/>
              </a:rPr>
              <a:t>К</a:t>
            </a:r>
            <a:r>
              <a:rPr lang="ru-RU" altLang="en-US" sz="2000" b="1">
                <a:solidFill>
                  <a:srgbClr val="C00000"/>
                </a:solidFill>
                <a:latin typeface="Arial Black" panose="020B0A04020102020204" pitchFamily="34" charset="0"/>
              </a:rPr>
              <a:t>олишні  матрос</a:t>
            </a:r>
            <a:r>
              <a:rPr lang="uk-UA" altLang="ru-RU" sz="2000" b="1">
                <a:solidFill>
                  <a:srgbClr val="C00000"/>
                </a:solidFill>
                <a:latin typeface="Arial Black" panose="020B0A04020102020204" pitchFamily="34" charset="0"/>
              </a:rPr>
              <a:t>и</a:t>
            </a:r>
            <a:r>
              <a:rPr lang="ru-RU" altLang="en-US" sz="2000" b="1">
                <a:solidFill>
                  <a:srgbClr val="C00000"/>
                </a:solidFill>
                <a:latin typeface="Arial Black" panose="020B0A04020102020204" pitchFamily="34" charset="0"/>
              </a:rPr>
              <a:t>  Чорноморського флоту, які були зібрані до урочистих заходів з нагоди 50-ї річниці оборони Севастополя.</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ое поле 3"/>
          <p:cNvSpPr txBox="1"/>
          <p:nvPr/>
        </p:nvSpPr>
        <p:spPr>
          <a:xfrm>
            <a:off x="218440" y="171450"/>
            <a:ext cx="8684260" cy="5943600"/>
          </a:xfrm>
          <a:prstGeom prst="rect">
            <a:avLst/>
          </a:prstGeom>
          <a:noFill/>
        </p:spPr>
        <p:txBody>
          <a:bodyPr wrap="square" rtlCol="0" anchor="t">
            <a:spAutoFit/>
          </a:bodyPr>
          <a:lstStyle/>
          <a:p>
            <a:pPr algn="ctr"/>
            <a:r>
              <a:rPr lang="ru-RU" altLang="en-US" sz="2400" b="1">
                <a:solidFill>
                  <a:srgbClr val="C00000"/>
                </a:solidFill>
                <a:latin typeface="Times New Roman" panose="02020603050405020304" pitchFamily="18" charset="0"/>
              </a:rPr>
              <a:t>Матроси-ветерани, захисники Севастополя             (російською мовою)</a:t>
            </a:r>
            <a:r>
              <a:rPr lang="ru-RU" altLang="en-US" sz="2400">
                <a:solidFill>
                  <a:srgbClr val="C00000"/>
                </a:solidFill>
                <a:latin typeface="Times New Roman" panose="02020603050405020304" pitchFamily="18" charset="0"/>
              </a:rPr>
              <a:t>:                                                                                                  </a:t>
            </a:r>
            <a:r>
              <a:rPr lang="ru-RU" altLang="en-US" sz="2400" b="1">
                <a:latin typeface="Times New Roman" panose="02020603050405020304" pitchFamily="18" charset="0"/>
              </a:rPr>
              <a:t>1. Реков А.В., 2. Суббота К.Т., 3. Реков М.А., 4. Сарана Т.К.,   5. Бульба М., 6. Кривой И.К., 7. Гринько С.Е., 8. Дядик Г.И., 9. Щербаковский И.Т., 10. Руденко П.П., 11. Евтушенко С.Ф., 12. Стукаль М.И., 13. Барабаш А.М., 14. Занудько В.И.,          15. Павлюк С.С., 16. Свистун Е.В., 17. Терновский П.М.,        18. Фершаль Г.Д., 19. Бороденко Г.М., 20. Черный С.С.,          21. Клещ Г.А., 22. Лоик Е.М., 23. Клещ М.А.,                            24. Константинов А.А., 25. Усатый Ф.И., 26.Дорошенко П.А., 27.Гринько И., 28. Дудниченко П.А., 29.Чуприно С.Е.,           30. Смоленский М.Д., 31. Лоик М.М., 32. Калина И.А.,           33. Хилобоченко Ф.С., 34. Настобурка Г.Т., 35. Горобец Т.Ф., 36. Череп К.И., 37. Резник Г.М., 38. Смоленский С.Д.,             39. Стояненко С.Д., 40. Одношевный Н.И., 41. Топаль Г.Л.</a:t>
            </a:r>
          </a:p>
          <a:p>
            <a:pPr algn="ctr"/>
            <a:r>
              <a:rPr lang="ru-RU" altLang="en-US" sz="2400" b="1" u="sng">
                <a:solidFill>
                  <a:srgbClr val="002060"/>
                </a:solidFill>
                <a:latin typeface="Times New Roman" panose="02020603050405020304" pitchFamily="18" charset="0"/>
              </a:rPr>
              <a:t>Фото з фондів Музею Шереметьєвих</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ое поле 3"/>
          <p:cNvSpPr txBox="1"/>
          <p:nvPr/>
        </p:nvSpPr>
        <p:spPr>
          <a:xfrm>
            <a:off x="487680" y="832485"/>
            <a:ext cx="8282305" cy="4968240"/>
          </a:xfrm>
          <a:prstGeom prst="rect">
            <a:avLst/>
          </a:prstGeom>
          <a:noFill/>
        </p:spPr>
        <p:txBody>
          <a:bodyPr wrap="square" rtlCol="0" anchor="t">
            <a:spAutoFit/>
          </a:bodyPr>
          <a:lstStyle/>
          <a:p>
            <a:pPr algn="ctr"/>
            <a:r>
              <a:rPr lang="ru-RU" altLang="en-US" sz="4000" b="1">
                <a:solidFill>
                  <a:srgbClr val="C00000"/>
                </a:solidFill>
                <a:latin typeface="Times New Roman" panose="02020603050405020304" pitchFamily="18" charset="0"/>
              </a:rPr>
              <a:t>Лише троє з ветеранів мають однозначно російські прізвища, ще двоє-троє – прізвища, можливо, неукраїнського походження. Переважна ж більшість – не менше 35-ти чоловіків із 41-го, тобто 85-90% – мають саме українські прізвища.</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ltLang="en-US"/>
          </a:p>
        </p:txBody>
      </p:sp>
      <p:pic>
        <p:nvPicPr>
          <p:cNvPr id="14" name="Рисунок 14" descr="https://www.istpravda.com.ua/images/doc/b/f/bf81589-image1297726193.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3005" y="165100"/>
            <a:ext cx="7139940" cy="5311140"/>
          </a:xfrm>
          <a:prstGeom prst="rect">
            <a:avLst/>
          </a:prstGeom>
          <a:noFill/>
          <a:ln>
            <a:noFill/>
          </a:ln>
        </p:spPr>
      </p:pic>
      <p:sp>
        <p:nvSpPr>
          <p:cNvPr id="4" name="Текстовое поле 3"/>
          <p:cNvSpPr txBox="1"/>
          <p:nvPr/>
        </p:nvSpPr>
        <p:spPr>
          <a:xfrm>
            <a:off x="457200" y="5476240"/>
            <a:ext cx="8230235" cy="1188720"/>
          </a:xfrm>
          <a:prstGeom prst="rect">
            <a:avLst/>
          </a:prstGeom>
          <a:noFill/>
        </p:spPr>
        <p:txBody>
          <a:bodyPr wrap="square" rtlCol="0" anchor="t">
            <a:spAutoFit/>
          </a:bodyPr>
          <a:lstStyle/>
          <a:p>
            <a:pPr algn="ctr"/>
            <a:r>
              <a:rPr lang="ru-RU" altLang="en-US" sz="2400" b="1">
                <a:solidFill>
                  <a:srgbClr val="C00000"/>
                </a:solidFill>
                <a:latin typeface="Times New Roman" panose="02020603050405020304" pitchFamily="18" charset="0"/>
              </a:rPr>
              <a:t>Герої оборони Севастополя 1854–1855 рр.: Афанасій Єлісєєв, Аксеній Рибаков, Петро Кішка, Іван Димченко, Федір Заїка. Літографія Георга-Вільгельма Тімма</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ое поле 3"/>
          <p:cNvSpPr txBox="1"/>
          <p:nvPr/>
        </p:nvSpPr>
        <p:spPr>
          <a:xfrm>
            <a:off x="471805" y="208915"/>
            <a:ext cx="8458835" cy="2651760"/>
          </a:xfrm>
          <a:prstGeom prst="rect">
            <a:avLst/>
          </a:prstGeom>
          <a:noFill/>
        </p:spPr>
        <p:txBody>
          <a:bodyPr wrap="square" rtlCol="0" anchor="t">
            <a:spAutoFit/>
          </a:bodyPr>
          <a:lstStyle/>
          <a:p>
            <a:pPr algn="ctr"/>
            <a:r>
              <a:rPr lang="ru-RU" altLang="en-US" sz="2800" b="1">
                <a:solidFill>
                  <a:srgbClr val="002060"/>
                </a:solidFill>
              </a:rPr>
              <a:t>Серед відомих героїв оборони Севастополя Сидір Білобров, Андрій Гіденко, Дмитро Горленко, Федір Даниленко, Іван Дем’яненко, Іван Демченко (Димченко), Федір Заїка, Петро Кішка (Кошка), Михайло Мартинюк, Василь Чумаченко, Гнат Шевченко, Макар Шульга </a:t>
            </a:r>
          </a:p>
        </p:txBody>
      </p:sp>
      <p:sp>
        <p:nvSpPr>
          <p:cNvPr id="5" name="Текстовое поле 4"/>
          <p:cNvSpPr txBox="1"/>
          <p:nvPr/>
        </p:nvSpPr>
        <p:spPr>
          <a:xfrm>
            <a:off x="5098415" y="3006090"/>
            <a:ext cx="3719830" cy="3383280"/>
          </a:xfrm>
          <a:prstGeom prst="rect">
            <a:avLst/>
          </a:prstGeom>
          <a:noFill/>
        </p:spPr>
        <p:txBody>
          <a:bodyPr wrap="square" rtlCol="0" anchor="t">
            <a:spAutoFit/>
          </a:bodyPr>
          <a:lstStyle/>
          <a:p>
            <a:pPr algn="ctr"/>
            <a:r>
              <a:rPr lang="ru-RU" altLang="en-US" sz="2400" b="1">
                <a:solidFill>
                  <a:srgbClr val="C00000"/>
                </a:solidFill>
              </a:rPr>
              <a:t>Матроси Петро Кішка та Федір Заїка ведуть полоненого офіцера. Фрагмент Панорами "Оборона Севастополя" на Малаховом кургані. Франц Рубо та інш., 1904 рік</a:t>
            </a:r>
          </a:p>
        </p:txBody>
      </p:sp>
      <p:pic>
        <p:nvPicPr>
          <p:cNvPr id="13" name="Рисунок 13" descr="https://www.istpravda.com.ua/images/doc/9/a/9ae4b46-54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00555" y="3006090"/>
            <a:ext cx="2785110" cy="377952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ое поле 3"/>
          <p:cNvSpPr txBox="1"/>
          <p:nvPr/>
        </p:nvSpPr>
        <p:spPr>
          <a:xfrm>
            <a:off x="359410" y="295910"/>
            <a:ext cx="8538210" cy="6065520"/>
          </a:xfrm>
          <a:prstGeom prst="rect">
            <a:avLst/>
          </a:prstGeom>
          <a:noFill/>
        </p:spPr>
        <p:txBody>
          <a:bodyPr wrap="square" rtlCol="0" anchor="t">
            <a:spAutoFit/>
          </a:bodyPr>
          <a:lstStyle/>
          <a:p>
            <a:pPr algn="l"/>
            <a:r>
              <a:rPr lang="ru-RU" altLang="en-US" sz="2800" b="1">
                <a:solidFill>
                  <a:srgbClr val="C00000"/>
                </a:solidFill>
              </a:rPr>
              <a:t>Взагалі, із 155-ти офіцерів, загиблих під час оборони Севастополя, не менше 55-ти були вихідцями з українських теренів.                      Зі 111 кавалерів ордена Святого Георгія за оборону Севастополя у 1854–55 рр. не менше 25 – вихідці з України </a:t>
            </a:r>
          </a:p>
          <a:p>
            <a:pPr algn="l"/>
            <a:r>
              <a:rPr lang="ru-RU" altLang="en-US" sz="2800" b="1">
                <a:solidFill>
                  <a:srgbClr val="C00000"/>
                </a:solidFill>
              </a:rPr>
              <a:t>На Братському кладовищі захисників Севастополя й досі збереглися могили українців – генерал-лейтенантів В. Мольського (з Волині), П. Постольського (з Поділля), К. Сильвестровича (з Полтавщини), генерал-майора М. Тимофієва (з Херсонщини), братів Петра та Івана Ревуцьких з Полтавщини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p:cNvSpPr>
          <p:nvPr>
            <p:ph idx="1"/>
          </p:nvPr>
        </p:nvSpPr>
        <p:spPr>
          <a:xfrm>
            <a:off x="5943600" y="1600200"/>
            <a:ext cx="2955290" cy="4530725"/>
          </a:xfrm>
        </p:spPr>
        <p:txBody>
          <a:bodyPr vert="horz" wrap="square" lIns="91440" tIns="45720" rIns="91440" bIns="45720" anchor="t"/>
          <a:lstStyle/>
          <a:p>
            <a:pPr algn="ctr" eaLnBrk="1" hangingPunct="1">
              <a:buNone/>
            </a:pPr>
            <a:r>
              <a:rPr dirty="0">
                <a:solidFill>
                  <a:srgbClr val="C00000"/>
                </a:solidFill>
                <a:latin typeface="Georgia" panose="02040502050405020303" pitchFamily="18" charset="0"/>
              </a:rPr>
              <a:t>Петренков</a:t>
            </a:r>
            <a:r>
              <a:rPr lang="uk-UA" dirty="0">
                <a:solidFill>
                  <a:srgbClr val="C00000"/>
                </a:solidFill>
                <a:latin typeface="Georgia" panose="02040502050405020303" pitchFamily="18" charset="0"/>
              </a:rPr>
              <a:t>а</a:t>
            </a:r>
            <a:r>
              <a:rPr dirty="0">
                <a:solidFill>
                  <a:srgbClr val="C00000"/>
                </a:solidFill>
                <a:latin typeface="Georgia" panose="02040502050405020303" pitchFamily="18" charset="0"/>
              </a:rPr>
              <a:t> М.Г.</a:t>
            </a:r>
            <a:r>
              <a:rPr dirty="0">
                <a:latin typeface="Georgia" panose="02040502050405020303" pitchFamily="18" charset="0"/>
              </a:rPr>
              <a:t> - медична сестра, учасниця оборони Севастополя</a:t>
            </a:r>
            <a:r>
              <a:rPr dirty="0"/>
              <a:t>. </a:t>
            </a:r>
          </a:p>
        </p:txBody>
      </p:sp>
      <p:pic>
        <p:nvPicPr>
          <p:cNvPr id="27651" name="Picture 4" descr="Петренкова М"/>
          <p:cNvPicPr>
            <a:picLocks noChangeAspect="1"/>
          </p:cNvPicPr>
          <p:nvPr/>
        </p:nvPicPr>
        <p:blipFill>
          <a:blip r:embed="rId2"/>
          <a:stretch>
            <a:fillRect/>
          </a:stretch>
        </p:blipFill>
        <p:spPr>
          <a:xfrm>
            <a:off x="512445" y="250825"/>
            <a:ext cx="5293360" cy="6356350"/>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p:cNvSpPr>
          <p:nvPr>
            <p:ph idx="1"/>
          </p:nvPr>
        </p:nvSpPr>
        <p:spPr>
          <a:xfrm>
            <a:off x="457200" y="775970"/>
            <a:ext cx="8229600" cy="5334635"/>
          </a:xfrm>
        </p:spPr>
        <p:txBody>
          <a:bodyPr vert="horz" wrap="square" lIns="91440" tIns="45720" rIns="91440" bIns="45720" anchor="t"/>
          <a:lstStyle/>
          <a:p>
            <a:pPr algn="ctr" eaLnBrk="1" hangingPunct="1">
              <a:buNone/>
            </a:pPr>
            <a:r>
              <a:rPr lang="uk-UA" altLang="x-none" b="1" i="1" dirty="0">
                <a:latin typeface="Georgia" panose="02040502050405020303" pitchFamily="18" charset="0"/>
              </a:rPr>
              <a:t>     </a:t>
            </a:r>
            <a:r>
              <a:rPr lang="uk-UA" altLang="x-none" sz="3600" b="1" i="1" dirty="0">
                <a:solidFill>
                  <a:srgbClr val="002060"/>
                </a:solidFill>
                <a:latin typeface="Georgia" panose="02040502050405020303" pitchFamily="18" charset="0"/>
              </a:rPr>
              <a:t>   </a:t>
            </a:r>
            <a:r>
              <a:rPr lang="uk-UA" altLang="x-none" sz="4000" b="1" i="1" dirty="0">
                <a:solidFill>
                  <a:srgbClr val="002060"/>
                </a:solidFill>
                <a:latin typeface="Georgia" panose="02040502050405020303" pitchFamily="18" charset="0"/>
              </a:rPr>
              <a:t>Поразка Росії, обумовлена її економічною, політичною, соціальною відсталістю, знову підтвердила необхідність кардинальних реформ у країні.</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p:cNvSpPr>
          <p:nvPr>
            <p:ph idx="1"/>
          </p:nvPr>
        </p:nvSpPr>
        <p:spPr>
          <a:xfrm>
            <a:off x="392430" y="622300"/>
            <a:ext cx="4893310" cy="5429250"/>
          </a:xfrm>
        </p:spPr>
        <p:txBody>
          <a:bodyPr vert="horz" wrap="square" lIns="91440" tIns="45720" rIns="91440" bIns="45720" anchor="t"/>
          <a:lstStyle/>
          <a:p>
            <a:pPr eaLnBrk="1" hangingPunct="1">
              <a:lnSpc>
                <a:spcPct val="90000"/>
              </a:lnSpc>
              <a:buNone/>
            </a:pPr>
            <a:r>
              <a:rPr lang="uk-UA" altLang="x-none" sz="2400" dirty="0"/>
              <a:t>   </a:t>
            </a:r>
            <a:r>
              <a:rPr lang="uk-UA" altLang="x-none" sz="2800" dirty="0">
                <a:solidFill>
                  <a:srgbClr val="C00000"/>
                </a:solidFill>
              </a:rPr>
              <a:t> Російський імператор Микола Перший, який зажадав бути покровителем усіх православних підданих Османської імперії та виступити в ролі </a:t>
            </a:r>
            <a:r>
              <a:rPr lang="uk-UA" altLang="x-none" sz="3600" b="1" u="sng" dirty="0">
                <a:solidFill>
                  <a:srgbClr val="C00000"/>
                </a:solidFill>
              </a:rPr>
              <a:t>захисника одновірців, </a:t>
            </a:r>
            <a:r>
              <a:rPr lang="uk-UA" altLang="x-none" sz="2800" b="1" dirty="0">
                <a:solidFill>
                  <a:srgbClr val="C00000"/>
                </a:solidFill>
              </a:rPr>
              <a:t>наказав військам зайняти підпорядковані султану дунайські князівства Молдавію і Волощину, що й було зроблено</a:t>
            </a:r>
            <a:r>
              <a:rPr lang="uk-UA" altLang="x-none" sz="2800" dirty="0">
                <a:solidFill>
                  <a:srgbClr val="C00000"/>
                </a:solidFill>
              </a:rPr>
              <a:t>.</a:t>
            </a:r>
          </a:p>
        </p:txBody>
      </p:sp>
      <p:pic>
        <p:nvPicPr>
          <p:cNvPr id="5124" name="Picture 4"/>
          <p:cNvPicPr>
            <a:picLocks noChangeAspect="1"/>
          </p:cNvPicPr>
          <p:nvPr/>
        </p:nvPicPr>
        <p:blipFill>
          <a:blip r:embed="rId2"/>
          <a:stretch>
            <a:fillRect/>
          </a:stretch>
        </p:blipFill>
        <p:spPr>
          <a:xfrm>
            <a:off x="5410200" y="1447800"/>
            <a:ext cx="2857500" cy="3705225"/>
          </a:xfrm>
          <a:prstGeom prst="rect">
            <a:avLst/>
          </a:prstGeom>
          <a:noFill/>
          <a:ln w="9525">
            <a:noFill/>
          </a:ln>
        </p:spPr>
      </p:pic>
      <p:sp>
        <p:nvSpPr>
          <p:cNvPr id="5125" name="Rectangle 5"/>
          <p:cNvSpPr/>
          <p:nvPr/>
        </p:nvSpPr>
        <p:spPr>
          <a:xfrm>
            <a:off x="5562600" y="5410200"/>
            <a:ext cx="2813050" cy="641350"/>
          </a:xfrm>
          <a:prstGeom prst="rect">
            <a:avLst/>
          </a:prstGeom>
          <a:noFill/>
          <a:ln w="9525">
            <a:noFill/>
          </a:ln>
        </p:spPr>
        <p:txBody>
          <a:bodyPr wrap="none">
            <a:spAutoFit/>
          </a:bodyPr>
          <a:lstStyle/>
          <a:p>
            <a:pPr lvl="0" algn="ctr" eaLnBrk="1" hangingPunct="1"/>
            <a:r>
              <a:rPr b="1" dirty="0">
                <a:latin typeface="Arial" panose="020B0604020202020204" pitchFamily="34" charset="0"/>
                <a:ea typeface="Arial" panose="020B0604020202020204" pitchFamily="34" charset="0"/>
              </a:rPr>
              <a:t>Микола І</a:t>
            </a:r>
          </a:p>
          <a:p>
            <a:pPr lvl="0" eaLnBrk="1" hangingPunct="1"/>
            <a:r>
              <a:rPr b="1" dirty="0">
                <a:latin typeface="Arial" panose="020B0604020202020204" pitchFamily="34" charset="0"/>
                <a:ea typeface="Arial" panose="020B0604020202020204" pitchFamily="34" charset="0"/>
              </a:rPr>
              <a:t>25.06.1796 - 18.02.1855</a:t>
            </a:r>
            <a:r>
              <a:rPr dirty="0">
                <a:latin typeface="Arial" panose="020B0604020202020204" pitchFamily="34" charset="0"/>
                <a:ea typeface="Arial" panose="020B0604020202020204" pitchFamily="34"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Изображение 40961" descr="Pim0018"/>
          <p:cNvPicPr>
            <a:picLocks noChangeAspect="1"/>
          </p:cNvPicPr>
          <p:nvPr/>
        </p:nvPicPr>
        <p:blipFill>
          <a:blip r:embed="rId2"/>
          <a:stretch>
            <a:fillRect/>
          </a:stretch>
        </p:blipFill>
        <p:spPr>
          <a:xfrm>
            <a:off x="1560195" y="461010"/>
            <a:ext cx="6526530" cy="6398260"/>
          </a:xfrm>
          <a:prstGeom prst="rect">
            <a:avLst/>
          </a:prstGeom>
          <a:noFill/>
          <a:ln w="9525">
            <a:noFill/>
          </a:ln>
        </p:spPr>
      </p:pic>
      <p:sp>
        <p:nvSpPr>
          <p:cNvPr id="40963" name="Прямоугольник 40962"/>
          <p:cNvSpPr/>
          <p:nvPr/>
        </p:nvSpPr>
        <p:spPr>
          <a:xfrm>
            <a:off x="2358073" y="16510"/>
            <a:ext cx="6624637" cy="692150"/>
          </a:xfrm>
          <a:prstGeom prst="rect">
            <a:avLst/>
          </a:prstGeom>
          <a:solidFill>
            <a:schemeClr val="tx2">
              <a:lumMod val="90000"/>
            </a:schemeClr>
          </a:solidFill>
          <a:ln w="9525" cap="flat" cmpd="sng">
            <a:solidFill>
              <a:schemeClr val="tx1"/>
            </a:solidFill>
            <a:prstDash val="solid"/>
            <a:miter/>
            <a:headEnd type="none" w="med" len="med"/>
            <a:tailEnd type="none" w="med" len="med"/>
          </a:ln>
        </p:spPr>
        <p:txBody>
          <a:bodyPr wrap="none" anchor="ctr"/>
          <a:lstStyle/>
          <a:p>
            <a:pPr lvl="0" algn="ctr"/>
            <a:r>
              <a:rPr sz="2400" b="1">
                <a:latin typeface="Times New Roman" panose="02020603050405020304" pitchFamily="18" charset="0"/>
                <a:ea typeface="Arial" panose="020B0604020202020204" pitchFamily="34" charset="0"/>
              </a:rPr>
              <a:t> </a:t>
            </a:r>
            <a:r>
              <a:rPr lang="uk-UA" sz="2800" b="1">
                <a:solidFill>
                  <a:srgbClr val="FF0000"/>
                </a:solidFill>
                <a:latin typeface="Times New Roman" panose="02020603050405020304" pitchFamily="18" charset="0"/>
                <a:ea typeface="Arial" panose="020B0604020202020204" pitchFamily="34" charset="0"/>
              </a:rPr>
              <a:t>Кримська (Східна) війна</a:t>
            </a:r>
            <a:r>
              <a:rPr sz="2800" b="1">
                <a:solidFill>
                  <a:srgbClr val="FF0000"/>
                </a:solidFill>
                <a:latin typeface="Times New Roman" panose="02020603050405020304" pitchFamily="18" charset="0"/>
                <a:ea typeface="Arial" panose="020B0604020202020204" pitchFamily="34" charset="0"/>
              </a:rPr>
              <a:t> (1853--1856</a:t>
            </a:r>
            <a:r>
              <a:rPr sz="2400" b="1">
                <a:solidFill>
                  <a:srgbClr val="FF0000"/>
                </a:solidFill>
                <a:latin typeface="Times New Roman" panose="02020603050405020304" pitchFamily="18" charset="0"/>
                <a:ea typeface="Arial" panose="020B0604020202020204" pitchFamily="34" charset="0"/>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Изображение 36865" descr="Pim0017"/>
          <p:cNvPicPr>
            <a:picLocks noChangeAspect="1"/>
          </p:cNvPicPr>
          <p:nvPr/>
        </p:nvPicPr>
        <p:blipFill>
          <a:blip r:embed="rId2"/>
          <a:stretch>
            <a:fillRect/>
          </a:stretch>
        </p:blipFill>
        <p:spPr>
          <a:xfrm>
            <a:off x="2184400" y="1796415"/>
            <a:ext cx="4774565" cy="5111750"/>
          </a:xfrm>
          <a:prstGeom prst="rect">
            <a:avLst/>
          </a:prstGeom>
          <a:noFill/>
          <a:ln w="9525">
            <a:noFill/>
          </a:ln>
        </p:spPr>
      </p:pic>
      <p:sp>
        <p:nvSpPr>
          <p:cNvPr id="36867" name="Заголовок 36866"/>
          <p:cNvSpPr>
            <a:spLocks noGrp="1"/>
          </p:cNvSpPr>
          <p:nvPr>
            <p:ph type="title"/>
          </p:nvPr>
        </p:nvSpPr>
        <p:spPr>
          <a:xfrm>
            <a:off x="457200" y="132715"/>
            <a:ext cx="8229600" cy="1468755"/>
          </a:xfrm>
        </p:spPr>
        <p:txBody>
          <a:bodyPr anchor="ctr" anchorCtr="1"/>
          <a:lstStyle/>
          <a:p>
            <a:r>
              <a:rPr sz="3200" b="1">
                <a:solidFill>
                  <a:srgbClr val="C00000"/>
                </a:solidFill>
                <a:latin typeface="Times New Roman" panose="02020603050405020304" pitchFamily="18" charset="0"/>
              </a:rPr>
              <a:t>Карикатура  </a:t>
            </a:r>
            <a:r>
              <a:rPr lang="uk-UA" sz="3200" b="1">
                <a:solidFill>
                  <a:srgbClr val="C00000"/>
                </a:solidFill>
                <a:latin typeface="Times New Roman" panose="02020603050405020304" pitchFamily="18" charset="0"/>
              </a:rPr>
              <a:t>з </a:t>
            </a:r>
            <a:r>
              <a:rPr sz="3200" b="1">
                <a:solidFill>
                  <a:srgbClr val="C00000"/>
                </a:solidFill>
                <a:latin typeface="Times New Roman" panose="02020603050405020304" pitchFamily="18" charset="0"/>
              </a:rPr>
              <a:t> британс</a:t>
            </a:r>
            <a:r>
              <a:rPr lang="uk-UA" sz="3200" b="1">
                <a:solidFill>
                  <a:srgbClr val="C00000"/>
                </a:solidFill>
                <a:latin typeface="Times New Roman" panose="02020603050405020304" pitchFamily="18" charset="0"/>
              </a:rPr>
              <a:t>ь</a:t>
            </a:r>
            <a:r>
              <a:rPr sz="3200" b="1">
                <a:solidFill>
                  <a:srgbClr val="C00000"/>
                </a:solidFill>
                <a:latin typeface="Times New Roman" panose="02020603050405020304" pitchFamily="18" charset="0"/>
              </a:rPr>
              <a:t>к</a:t>
            </a:r>
            <a:r>
              <a:rPr lang="uk-UA" sz="3200" b="1">
                <a:solidFill>
                  <a:srgbClr val="C00000"/>
                </a:solidFill>
                <a:latin typeface="Times New Roman" panose="02020603050405020304" pitchFamily="18" charset="0"/>
              </a:rPr>
              <a:t>их  газет</a:t>
            </a:r>
            <a:r>
              <a:rPr sz="3200" b="1">
                <a:solidFill>
                  <a:srgbClr val="C00000"/>
                </a:solidFill>
                <a:latin typeface="Times New Roman" panose="02020603050405020304" pitchFamily="18" charset="0"/>
              </a:rPr>
              <a:t>  </a:t>
            </a:r>
            <a:r>
              <a:rPr lang="uk-UA" sz="3200" b="1">
                <a:solidFill>
                  <a:srgbClr val="C00000"/>
                </a:solidFill>
                <a:latin typeface="Times New Roman" panose="02020603050405020304" pitchFamily="18" charset="0"/>
              </a:rPr>
              <a:t>1853 р</a:t>
            </a:r>
            <a:r>
              <a:rPr sz="3200" b="1">
                <a:solidFill>
                  <a:srgbClr val="C00000"/>
                </a:solidFill>
                <a:latin typeface="Times New Roman" panose="02020603050405020304" pitchFamily="18" charset="0"/>
              </a:rPr>
              <a:t>: р</a:t>
            </a:r>
            <a:r>
              <a:rPr lang="uk-UA" sz="3200" b="1">
                <a:solidFill>
                  <a:srgbClr val="C00000"/>
                </a:solidFill>
                <a:latin typeface="Times New Roman" panose="02020603050405020304" pitchFamily="18" charset="0"/>
              </a:rPr>
              <a:t>осійський</a:t>
            </a:r>
            <a:r>
              <a:rPr sz="3200" b="1">
                <a:solidFill>
                  <a:srgbClr val="C00000"/>
                </a:solidFill>
                <a:latin typeface="Times New Roman" panose="02020603050405020304" pitchFamily="18" charset="0"/>
              </a:rPr>
              <a:t>  </a:t>
            </a:r>
            <a:r>
              <a:rPr lang="uk-UA" sz="3200" b="1">
                <a:solidFill>
                  <a:srgbClr val="C00000"/>
                </a:solidFill>
                <a:latin typeface="Times New Roman" panose="02020603050405020304" pitchFamily="18" charset="0"/>
              </a:rPr>
              <a:t>ведмідь </a:t>
            </a:r>
            <a:r>
              <a:rPr sz="3200" b="1">
                <a:solidFill>
                  <a:srgbClr val="C00000"/>
                </a:solidFill>
                <a:latin typeface="Times New Roman" panose="02020603050405020304" pitchFamily="18" charset="0"/>
              </a:rPr>
              <a:t> душит</a:t>
            </a:r>
            <a:r>
              <a:rPr lang="uk-UA" sz="3200" b="1">
                <a:solidFill>
                  <a:srgbClr val="C00000"/>
                </a:solidFill>
                <a:latin typeface="Times New Roman" panose="02020603050405020304" pitchFamily="18" charset="0"/>
              </a:rPr>
              <a:t>ь</a:t>
            </a:r>
            <a:r>
              <a:rPr sz="3200" b="1">
                <a:solidFill>
                  <a:srgbClr val="C00000"/>
                </a:solidFill>
                <a:latin typeface="Times New Roman" panose="02020603050405020304" pitchFamily="18" charset="0"/>
              </a:rPr>
              <a:t>  </a:t>
            </a:r>
            <a:r>
              <a:rPr lang="uk-UA" sz="3200" b="1">
                <a:solidFill>
                  <a:srgbClr val="C00000"/>
                </a:solidFill>
                <a:latin typeface="Times New Roman" panose="02020603050405020304" pitchFamily="18" charset="0"/>
              </a:rPr>
              <a:t>османського півня</a:t>
            </a:r>
            <a:r>
              <a:rPr sz="3200" b="1">
                <a:solidFill>
                  <a:srgbClr val="C00000"/>
                </a:solidFill>
                <a:latin typeface="Times New Roman" panose="02020603050405020304" pitchFamily="18"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
          <p:cNvSpPr txBox="1"/>
          <p:nvPr/>
        </p:nvSpPr>
        <p:spPr>
          <a:xfrm>
            <a:off x="306705" y="62230"/>
            <a:ext cx="8499475" cy="984250"/>
          </a:xfrm>
          <a:prstGeom prst="rect">
            <a:avLst/>
          </a:prstGeom>
          <a:effectLst/>
        </p:spPr>
        <p:txBody>
          <a:bodyPr/>
          <a:lstStyle>
            <a:lvl1pPr marL="640080" indent="-457200" algn="l" defTabSz="914400" rtl="0" eaLnBrk="1" latinLnBrk="0" hangingPunct="1">
              <a:spcBef>
                <a:spcPct val="0"/>
              </a:spcBef>
              <a:buClr>
                <a:schemeClr val="accent6">
                  <a:lumMod val="75000"/>
                </a:schemeClr>
              </a:buClr>
              <a:buSzPct val="128000"/>
              <a:buFont typeface="Georgia" panose="02040502050405020303"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anose="02040502050405020303" pitchFamily="18" charset="0"/>
              <a:buNone/>
              <a:defRPr/>
            </a:pPr>
            <a:r>
              <a:rPr kumimoji="0" lang="ru-RU" b="1" i="0" u="none" strike="noStrike" kern="1200" cap="none" spc="0" normalizeH="0" baseline="0" noProof="0" dirty="0" err="1">
                <a:ln w="17780" cmpd="sng">
                  <a:solidFill>
                    <a:srgbClr val="FFFFFF"/>
                  </a:solidFill>
                  <a:prstDash val="solid"/>
                  <a:miter lim="800000"/>
                </a:ln>
                <a:solidFill>
                  <a:srgbClr val="FF0000"/>
                </a:solidFill>
                <a:effectLst>
                  <a:outerShdw blurRad="60007" dist="310007" dir="7680000" sy="30000" kx="1300200" algn="ctr" rotWithShape="0">
                    <a:prstClr val="black">
                      <a:alpha val="32000"/>
                    </a:prstClr>
                  </a:outerShdw>
                </a:effectLst>
                <a:uLnTx/>
                <a:uFillTx/>
                <a:latin typeface="Arial Black" panose="020B0A04020102020204" pitchFamily="34" charset="0"/>
                <a:ea typeface="+mj-ea"/>
                <a:cs typeface="+mj-cs"/>
              </a:rPr>
              <a:t>Українське</a:t>
            </a:r>
            <a:r>
              <a:rPr kumimoji="0" lang="ru-RU" b="1" i="0" u="none" strike="noStrike" kern="1200" cap="none" spc="0" normalizeH="0" baseline="0" noProof="0" dirty="0">
                <a:ln w="17780" cmpd="sng">
                  <a:solidFill>
                    <a:srgbClr val="FFFFFF"/>
                  </a:solidFill>
                  <a:prstDash val="solid"/>
                  <a:miter lim="800000"/>
                </a:ln>
                <a:solidFill>
                  <a:srgbClr val="FF0000"/>
                </a:solidFill>
                <a:effectLst>
                  <a:outerShdw blurRad="60007" dist="310007" dir="7680000" sy="30000" kx="1300200" algn="ctr" rotWithShape="0">
                    <a:prstClr val="black">
                      <a:alpha val="32000"/>
                    </a:prstClr>
                  </a:outerShdw>
                </a:effectLst>
                <a:uLnTx/>
                <a:uFillTx/>
                <a:latin typeface="Arial Black" panose="020B0A04020102020204" pitchFamily="34" charset="0"/>
                <a:ea typeface="+mj-ea"/>
                <a:cs typeface="+mj-cs"/>
              </a:rPr>
              <a:t> </a:t>
            </a:r>
            <a:r>
              <a:rPr kumimoji="0" lang="ru-RU" b="1" i="0" u="none" strike="noStrike" kern="1200" cap="none" spc="0" normalizeH="0" baseline="0" noProof="0" dirty="0" err="1">
                <a:ln w="17780" cmpd="sng">
                  <a:solidFill>
                    <a:srgbClr val="FFFFFF"/>
                  </a:solidFill>
                  <a:prstDash val="solid"/>
                  <a:miter lim="800000"/>
                </a:ln>
                <a:solidFill>
                  <a:srgbClr val="FF0000"/>
                </a:solidFill>
                <a:effectLst>
                  <a:outerShdw blurRad="60007" dist="310007" dir="7680000" sy="30000" kx="1300200" algn="ctr" rotWithShape="0">
                    <a:prstClr val="black">
                      <a:alpha val="32000"/>
                    </a:prstClr>
                  </a:outerShdw>
                </a:effectLst>
                <a:uLnTx/>
                <a:uFillTx/>
                <a:latin typeface="Arial Black" panose="020B0A04020102020204" pitchFamily="34" charset="0"/>
                <a:ea typeface="+mj-ea"/>
                <a:cs typeface="+mj-cs"/>
              </a:rPr>
              <a:t>питання</a:t>
            </a:r>
          </a:p>
          <a:p>
            <a:pPr marL="0" marR="0" lvl="0" indent="0" algn="r" defTabSz="914400" rtl="0" eaLnBrk="1" fontAlgn="auto" latinLnBrk="0" hangingPunct="1">
              <a:lnSpc>
                <a:spcPct val="100000"/>
              </a:lnSpc>
              <a:spcBef>
                <a:spcPct val="0"/>
              </a:spcBef>
              <a:spcAft>
                <a:spcPts val="0"/>
              </a:spcAft>
              <a:buClr>
                <a:schemeClr val="accent6">
                  <a:lumMod val="75000"/>
                </a:schemeClr>
              </a:buClr>
              <a:buSzPct val="128000"/>
              <a:buFont typeface="Georgia" panose="02040502050405020303" pitchFamily="18" charset="0"/>
              <a:buNone/>
              <a:defRPr/>
            </a:pPr>
            <a:endParaRPr kumimoji="0" lang="ru-RU" sz="3200" b="1" i="0" u="none" strike="noStrike" kern="1200" cap="none" spc="0" normalizeH="0" baseline="0" noProof="0" dirty="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endParaRPr>
          </a:p>
        </p:txBody>
      </p:sp>
      <p:sp>
        <p:nvSpPr>
          <p:cNvPr id="16387" name="TextBox 15"/>
          <p:cNvSpPr txBox="1">
            <a:spLocks noChangeArrowheads="1"/>
          </p:cNvSpPr>
          <p:nvPr/>
        </p:nvSpPr>
        <p:spPr bwMode="auto">
          <a:xfrm>
            <a:off x="4440555" y="1822450"/>
            <a:ext cx="4495165" cy="2834640"/>
          </a:xfrm>
          <a:prstGeom prst="rect">
            <a:avLst/>
          </a:prstGeom>
          <a:solidFill>
            <a:schemeClr val="accent3">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lvl="0" algn="ctr" eaLnBrk="1" hangingPunct="1"/>
            <a:r>
              <a:rPr sz="3600" dirty="0">
                <a:solidFill>
                  <a:srgbClr val="002060"/>
                </a:solidFill>
                <a:latin typeface="Trebuchet MS" panose="020B0603020202020204" pitchFamily="34" charset="0"/>
              </a:rPr>
              <a:t>« Могутність Росії може бути підірваною лише відділенням від неї України...»</a:t>
            </a:r>
          </a:p>
        </p:txBody>
      </p:sp>
      <p:pic>
        <p:nvPicPr>
          <p:cNvPr id="17412" name="Picture 2" descr="Ð ÐµÐ·ÑÐ»ÑÑÐ°Ñ Ð¿Ð¾ÑÑÐºÑ Ð·Ð¾Ð±ÑÐ°Ð¶ÐµÐ½Ñ Ð·Ð° Ð·Ð°Ð¿Ð¸ÑÐ¾Ð¼ &quot;Ð±ÑÑÐ¼Ð°ÑÐº&quot;"/>
          <p:cNvPicPr>
            <a:picLocks noChangeAspect="1"/>
          </p:cNvPicPr>
          <p:nvPr/>
        </p:nvPicPr>
        <p:blipFill>
          <a:blip r:embed="rId3"/>
          <a:stretch>
            <a:fillRect/>
          </a:stretch>
        </p:blipFill>
        <p:spPr>
          <a:xfrm>
            <a:off x="167005" y="1373505"/>
            <a:ext cx="4030345" cy="445071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Рисунок 29" descr="https://www.istpravda.com.ua/images/doc/2/9/299ea38-the-capture-of-sebastopol-1855.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1145" y="268605"/>
            <a:ext cx="8562975" cy="5501005"/>
          </a:xfrm>
          <a:prstGeom prst="rect">
            <a:avLst/>
          </a:prstGeom>
          <a:noFill/>
          <a:ln>
            <a:noFill/>
          </a:ln>
        </p:spPr>
      </p:pic>
      <p:sp>
        <p:nvSpPr>
          <p:cNvPr id="4" name="Текстовое поле 3"/>
          <p:cNvSpPr txBox="1"/>
          <p:nvPr/>
        </p:nvSpPr>
        <p:spPr>
          <a:xfrm>
            <a:off x="271145" y="5932805"/>
            <a:ext cx="8562340" cy="822960"/>
          </a:xfrm>
          <a:prstGeom prst="rect">
            <a:avLst/>
          </a:prstGeom>
          <a:noFill/>
        </p:spPr>
        <p:txBody>
          <a:bodyPr wrap="square" rtlCol="0" anchor="t">
            <a:spAutoFit/>
          </a:bodyPr>
          <a:lstStyle/>
          <a:p>
            <a:pPr algn="ctr"/>
            <a:r>
              <a:rPr lang="ru-RU" altLang="en-US" sz="2400" b="1">
                <a:solidFill>
                  <a:srgbClr val="002060"/>
                </a:solidFill>
              </a:rPr>
              <a:t>Іван Айвазовський. Взяття Севастополя, 1855. Національний музей Грузії, Тбілісі</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6" descr="Картинки по запросу &quot;КРИМСЬКА ВІЙНА&quot;"/>
          <p:cNvPicPr>
            <a:picLocks noGrp="1" noChangeAspect="1" noChangeArrowheads="1"/>
          </p:cNvPicPr>
          <p:nvPr>
            <p:ph idx="1"/>
          </p:nvPr>
        </p:nvPicPr>
        <p:blipFill>
          <a:blip r:embed="rId2"/>
          <a:srcRect b="1779"/>
          <a:stretch>
            <a:fillRect/>
          </a:stretch>
        </p:blipFill>
        <p:spPr bwMode="auto">
          <a:xfrm>
            <a:off x="816610" y="1418590"/>
            <a:ext cx="7510780" cy="5180330"/>
          </a:xfrm>
          <a:prstGeom prst="rect">
            <a:avLst/>
          </a:prstGeom>
          <a:ln>
            <a:noFill/>
          </a:ln>
          <a:effectLst>
            <a:outerShdw blurRad="292100" dist="139700" dir="2700000" algn="tl" rotWithShape="0">
              <a:srgbClr val="333333">
                <a:alpha val="65000"/>
              </a:srgbClr>
            </a:outerShdw>
          </a:effectLst>
        </p:spPr>
      </p:pic>
      <p:sp>
        <p:nvSpPr>
          <p:cNvPr id="40963" name="Прямоугольник 40962"/>
          <p:cNvSpPr/>
          <p:nvPr/>
        </p:nvSpPr>
        <p:spPr>
          <a:xfrm>
            <a:off x="1380808" y="178435"/>
            <a:ext cx="6624637" cy="692150"/>
          </a:xfrm>
          <a:prstGeom prst="rect">
            <a:avLst/>
          </a:prstGeom>
          <a:solidFill>
            <a:srgbClr val="FEFFE2"/>
          </a:solidFill>
          <a:ln w="9525" cap="flat" cmpd="sng">
            <a:solidFill>
              <a:schemeClr val="tx1"/>
            </a:solidFill>
            <a:prstDash val="solid"/>
            <a:miter/>
            <a:headEnd type="none" w="med" len="med"/>
            <a:tailEnd type="none" w="med" len="med"/>
          </a:ln>
        </p:spPr>
        <p:txBody>
          <a:bodyPr wrap="none" anchor="ctr"/>
          <a:lstStyle/>
          <a:p>
            <a:pPr lvl="0" algn="ctr"/>
            <a:r>
              <a:rPr sz="2400" b="1">
                <a:latin typeface="Times New Roman" panose="02020603050405020304" pitchFamily="18" charset="0"/>
                <a:ea typeface="Arial" panose="020B0604020202020204" pitchFamily="34" charset="0"/>
              </a:rPr>
              <a:t> </a:t>
            </a:r>
            <a:r>
              <a:rPr lang="uk-UA" sz="2400" b="1">
                <a:latin typeface="Times New Roman" panose="02020603050405020304" pitchFamily="18" charset="0"/>
                <a:ea typeface="Arial" panose="020B0604020202020204" pitchFamily="34" charset="0"/>
              </a:rPr>
              <a:t> </a:t>
            </a:r>
            <a:r>
              <a:rPr lang="uk-UA" sz="3600" b="1">
                <a:solidFill>
                  <a:srgbClr val="FF0000"/>
                </a:solidFill>
                <a:latin typeface="Times New Roman" panose="02020603050405020304" pitchFamily="18" charset="0"/>
                <a:ea typeface="Arial" panose="020B0604020202020204" pitchFamily="34" charset="0"/>
              </a:rPr>
              <a:t>оборона Севастополя</a:t>
            </a:r>
            <a:r>
              <a:rPr sz="3600" b="1">
                <a:solidFill>
                  <a:srgbClr val="FF0000"/>
                </a:solidFill>
                <a:latin typeface="Times New Roman" panose="02020603050405020304" pitchFamily="18" charset="0"/>
                <a:ea typeface="Arial" panose="020B0604020202020204" pitchFamily="34"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Результат пошуку зображень за запитом &quot;КРИМСЬКА  ВІЙНА&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835" y="1274445"/>
            <a:ext cx="8438515" cy="5340350"/>
          </a:xfrm>
          <a:prstGeom prst="rect">
            <a:avLst/>
          </a:prstGeom>
          <a:noFill/>
          <a:extLst>
            <a:ext uri="{909E8E84-426E-40DD-AFC4-6F175D3DCCD1}">
              <a14:hiddenFill xmlns:a14="http://schemas.microsoft.com/office/drawing/2010/main">
                <a:solidFill>
                  <a:srgbClr val="FFFFFF"/>
                </a:solidFill>
              </a14:hiddenFill>
            </a:ext>
          </a:extLst>
        </p:spPr>
      </p:pic>
      <p:sp>
        <p:nvSpPr>
          <p:cNvPr id="40963" name="Прямоугольник 40962"/>
          <p:cNvSpPr/>
          <p:nvPr/>
        </p:nvSpPr>
        <p:spPr>
          <a:xfrm>
            <a:off x="1380808" y="178435"/>
            <a:ext cx="6624637" cy="692150"/>
          </a:xfrm>
          <a:prstGeom prst="rect">
            <a:avLst/>
          </a:prstGeom>
          <a:solidFill>
            <a:srgbClr val="FEFFE2"/>
          </a:solidFill>
          <a:ln w="9525" cap="flat" cmpd="sng">
            <a:solidFill>
              <a:schemeClr val="tx1"/>
            </a:solidFill>
            <a:prstDash val="solid"/>
            <a:miter/>
            <a:headEnd type="none" w="med" len="med"/>
            <a:tailEnd type="none" w="med" len="med"/>
          </a:ln>
        </p:spPr>
        <p:txBody>
          <a:bodyPr wrap="none" anchor="ctr"/>
          <a:lstStyle/>
          <a:p>
            <a:pPr lvl="0" algn="ctr"/>
            <a:r>
              <a:rPr sz="2400" b="1">
                <a:latin typeface="Times New Roman" panose="02020603050405020304" pitchFamily="18" charset="0"/>
                <a:ea typeface="Arial" panose="020B0604020202020204" pitchFamily="34" charset="0"/>
              </a:rPr>
              <a:t> </a:t>
            </a:r>
            <a:r>
              <a:rPr lang="uk-UA" sz="2400" b="1">
                <a:latin typeface="Times New Roman" panose="02020603050405020304" pitchFamily="18" charset="0"/>
                <a:ea typeface="Arial" panose="020B0604020202020204" pitchFamily="34" charset="0"/>
              </a:rPr>
              <a:t> </a:t>
            </a:r>
            <a:r>
              <a:rPr lang="uk-UA" sz="3600" b="1">
                <a:solidFill>
                  <a:srgbClr val="FF0000"/>
                </a:solidFill>
                <a:latin typeface="Times New Roman" panose="02020603050405020304" pitchFamily="18" charset="0"/>
                <a:ea typeface="Arial" panose="020B0604020202020204" pitchFamily="34" charset="0"/>
              </a:rPr>
              <a:t>оборона Севастополя</a:t>
            </a:r>
            <a:r>
              <a:rPr sz="3600" b="1">
                <a:solidFill>
                  <a:srgbClr val="FF0000"/>
                </a:solidFill>
                <a:latin typeface="Times New Roman" panose="02020603050405020304" pitchFamily="18" charset="0"/>
                <a:ea typeface="Arial" panose="020B0604020202020204" pitchFamily="34" charset="0"/>
              </a:rPr>
              <a:t>  </a:t>
            </a:r>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Презентация-укр-12</Template>
  <TotalTime>7</TotalTime>
  <Words>1024</Words>
  <Application>Microsoft Office PowerPoint</Application>
  <PresentationFormat>Экран (4:3)</PresentationFormat>
  <Paragraphs>41</Paragraphs>
  <Slides>27</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27</vt:i4>
      </vt:variant>
    </vt:vector>
  </HeadingPairs>
  <TitlesOfParts>
    <vt:vector size="34" baseType="lpstr">
      <vt:lpstr>Arial</vt:lpstr>
      <vt:lpstr>Arial Black</vt:lpstr>
      <vt:lpstr>Calibri</vt:lpstr>
      <vt:lpstr>Georgia</vt:lpstr>
      <vt:lpstr>Times New Roman</vt:lpstr>
      <vt:lpstr>Trebuchet MS</vt:lpstr>
      <vt:lpstr>Default Design</vt:lpstr>
      <vt:lpstr>Конференція «Український часопис полікультурного Криму»    </vt:lpstr>
      <vt:lpstr>Презентация PowerPoint</vt:lpstr>
      <vt:lpstr>Презентация PowerPoint</vt:lpstr>
      <vt:lpstr>Презентация PowerPoint</vt:lpstr>
      <vt:lpstr>Карикатура  з  британських  газет  1853 р: російський  ведмідь  душить  османського півня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Найбільші та найтрагічніші бойові дії цієї війни відбулися у межах сучасної України.   Цікаво, що українці та уродженці українських земель діяли як у лавах російської армії та флоту, так і на боці противників Росії.                 </vt:lpstr>
      <vt:lpstr>Презентация PowerPoint</vt:lpstr>
      <vt:lpstr>Презентация PowerPoint</vt:lpstr>
      <vt:lpstr>Переважна ж більшість українців воювала на боці Російської імперії</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user1</cp:lastModifiedBy>
  <cp:revision>57</cp:revision>
  <dcterms:created xsi:type="dcterms:W3CDTF">2018-08-06T09:34:00Z</dcterms:created>
  <dcterms:modified xsi:type="dcterms:W3CDTF">2023-05-30T09:27:00Z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1049-10.2.0.5871</vt:lpwstr>
  </property>
</Properties>
</file>